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GroupShape 102"/>
        <p:cNvGrpSpPr/>
        <p:nvPr/>
      </p:nvGrpSpPr>
      <p:grpSpPr>
        <a:xfrm>
          <a:off x="0" y="0"/>
          <a:ext cx="0" cy="0"/>
          <a:chOff x="0" y="0"/>
          <a:chExt cx="0" cy="0"/>
        </a:xfrm>
      </p:grpSpPr>
      <p:sp>
        <p:nvSpPr>
          <p:cNvPr id="103" name="Shape 103"/>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gradFill>
          <a:ln>
            <a:noFill/>
          </a:ln>
        </p:spPr>
        <p:txBody>
          <a:bodyPr lIns="91440" tIns="45720" rIns="91440" bIns="45720" anchor="ctr"/>
          <a:lstStyle/>
          <a:p>
            <a:pPr marL="0" indent="0" algn="ctr"/>
            <a:endParaRPr sz="1800">
              <a:solidFill>
                <a:schemeClr val="lt1"/>
              </a:solidFill>
              <a:latin typeface="+mn-lt"/>
              <a:ea typeface="+mn-ea"/>
              <a:cs typeface="+mn-cs"/>
            </a:endParaRPr>
          </a:p>
        </p:txBody>
      </p:sp>
      <p:grpSp>
        <p:nvGrpSpPr>
          <p:cNvPr id="104" name="Shape 104"/>
          <p:cNvGrpSpPr/>
          <p:nvPr/>
        </p:nvGrpSpPr>
        <p:grpSpPr>
          <a:xfrm>
            <a:off x="211665" y="5353963"/>
            <a:ext cx="8723376" cy="1331580"/>
            <a:chOff x="0" y="0"/>
            <a:chExt cx="8723376" cy="1331580"/>
          </a:xfrm>
        </p:grpSpPr>
        <p:sp>
          <p:nvSpPr>
            <p:cNvPr id="105" name="Shape 105"/>
            <p:cNvSpPr/>
            <p:nvPr/>
          </p:nvSpPr>
          <p:spPr>
            <a:xfrm>
              <a:off x="5843257" y="145222"/>
              <a:ext cx="2880118" cy="714942"/>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2706"/>
                <a:gd name="ODFBottom" fmla="val 640"/>
                <a:gd name="ODFWidth" fmla="val 2706"/>
                <a:gd name="ODFHeight" fmla="val 640"/>
              </a:gdLst>
              <a:ahLst/>
              <a:cxnLst/>
              <a:rect l="OXMLTextRectL" t="OXMLTextRectT" r="OXMLTextRectR" b="OXMLTextRect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106" name="Shape 106"/>
            <p:cNvSpPr/>
            <p:nvPr/>
          </p:nvSpPr>
          <p:spPr>
            <a:xfrm>
              <a:off x="2410742" y="16756"/>
              <a:ext cx="5551627" cy="851228"/>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216"/>
                <a:gd name="ODFBottom" fmla="val 762"/>
                <a:gd name="ODFWidth" fmla="val 5216"/>
                <a:gd name="ODFHeight" fmla="val 762"/>
              </a:gdLst>
              <a:ahLst/>
              <a:cxnLst/>
              <a:rect l="OXMLTextRectL" t="OXMLTextRectT" r="OXMLTextRectR" b="OXMLTextRect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107" name="Shape 107"/>
            <p:cNvSpPr/>
            <p:nvPr/>
          </p:nvSpPr>
          <p:spPr>
            <a:xfrm>
              <a:off x="2620418" y="29044"/>
              <a:ext cx="5474993" cy="775265"/>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144"/>
                <a:gd name="ODFBottom" fmla="val 694"/>
                <a:gd name="ODFWidth" fmla="val 5144"/>
                <a:gd name="ODFHeight" fmla="val 694"/>
              </a:gdLst>
              <a:ahLst/>
              <a:cxnLst/>
              <a:rect l="OXMLTextRectL" t="OXMLTextRectT" r="OXMLTextRectR" b="OXMLTextRect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108" name="Shape 108"/>
            <p:cNvSpPr/>
            <p:nvPr/>
          </p:nvSpPr>
          <p:spPr>
            <a:xfrm>
              <a:off x="5404746" y="15639"/>
              <a:ext cx="3312244" cy="652384"/>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3112"/>
                <a:gd name="ODFBottom" fmla="val 584"/>
                <a:gd name="ODFWidth" fmla="val 3112"/>
                <a:gd name="ODFHeight" fmla="val 584"/>
              </a:gdLst>
              <a:ahLst/>
              <a:cxnLst/>
              <a:rect l="OXMLTextRectL" t="OXMLTextRectT" r="OXMLTextRectR" b="OXMLTextRect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109" name="Shape 109"/>
            <p:cNvSpPr/>
            <p:nvPr/>
          </p:nvSpPr>
          <p:spPr>
            <a:xfrm>
              <a:off x="0" y="0"/>
              <a:ext cx="8723376" cy="1331580"/>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8196"/>
                <a:gd name="ODFBottom" fmla="val 1192"/>
                <a:gd name="ODFWidth" fmla="val 8196"/>
                <a:gd name="ODFHeight" fmla="val 1192"/>
              </a:gdLst>
              <a:ahLst/>
              <a:cxnLst/>
              <a:rect l="OXMLTextRectL" t="OXMLTextRectT" r="OXMLTextRectR" b="OXMLTextRect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grpSp>
      <p:sp>
        <p:nvSpPr>
          <p:cNvPr id="110" name="Shape 110"/>
          <p:cNvSpPr txBox="1">
            <a:spLocks noGrp="1"/>
          </p:cNvSpPr>
          <p:nvPr>
            <p:ph type="title"/>
          </p:nvPr>
        </p:nvSpPr>
        <p:spPr>
          <a:xfrm>
            <a:off x="685800" y="1600200"/>
            <a:ext cx="7772400" cy="1780108"/>
          </a:xfrm>
          <a:prstGeom prst="rect">
            <a:avLst/>
          </a:prstGeom>
        </p:spPr>
        <p:txBody>
          <a:bodyPr anchor="b">
            <a:normAutofit/>
          </a:bodyPr>
          <a:lstStyle>
            <a:defPPr/>
            <a:lvl1pPr lvl="0">
              <a:defRPr sz="4400">
                <a:solidFill>
                  <a:srgbClr val="FFFFFF"/>
                </a:solidFill>
              </a:defRPr>
            </a:lvl1pPr>
          </a:lstStyle>
          <a:p>
            <a:r>
              <a:t>Образец заголовка</a:t>
            </a:r>
          </a:p>
        </p:txBody>
      </p:sp>
      <p:sp>
        <p:nvSpPr>
          <p:cNvPr id="111" name="Shape 111"/>
          <p:cNvSpPr txBox="1">
            <a:spLocks noGrp="1"/>
          </p:cNvSpPr>
          <p:nvPr>
            <p:ph type="subTitle" idx="1"/>
          </p:nvPr>
        </p:nvSpPr>
        <p:spPr>
          <a:xfrm>
            <a:off x="1371600" y="3556001"/>
            <a:ext cx="6400800" cy="1473200"/>
          </a:xfrm>
          <a:prstGeom prst="rect">
            <a:avLst/>
          </a:prstGeom>
        </p:spPr>
        <p:txBody>
          <a:bodyPr>
            <a:normAutofit/>
          </a:bodyPr>
          <a:lstStyle>
            <a:defPPr/>
            <a:lvl1pPr marL="0" lvl="0" indent="0" algn="ctr">
              <a:buNone/>
              <a:defRPr sz="2000">
                <a:solidFill>
                  <a:srgbClr val="FFFFFF"/>
                </a:solidFill>
              </a:defRPr>
            </a:lvl1pPr>
            <a:lvl2pPr marL="457200" lvl="1" indent="0" algn="ctr">
              <a:buNone/>
              <a:defRPr>
                <a:solidFill>
                  <a:schemeClr val="tx1">
                    <a:tint val="75000"/>
                  </a:schemeClr>
                </a:solidFill>
              </a:defRPr>
            </a:lvl2pPr>
            <a:lvl3pPr marL="914400" lvl="2" indent="0" algn="ctr">
              <a:buNone/>
              <a:defRPr>
                <a:solidFill>
                  <a:schemeClr val="tx1">
                    <a:tint val="75000"/>
                  </a:schemeClr>
                </a:solidFill>
              </a:defRPr>
            </a:lvl3pPr>
            <a:lvl4pPr marL="1371600" lvl="3" indent="0" algn="ctr">
              <a:buNone/>
              <a:defRPr>
                <a:solidFill>
                  <a:schemeClr val="tx1">
                    <a:tint val="75000"/>
                  </a:schemeClr>
                </a:solidFill>
              </a:defRPr>
            </a:lvl4pPr>
            <a:lvl5pPr marL="1828800" lvl="4" indent="0" algn="ctr">
              <a:buNone/>
              <a:defRPr>
                <a:solidFill>
                  <a:schemeClr val="tx1">
                    <a:tint val="75000"/>
                  </a:schemeClr>
                </a:solidFill>
              </a:defRPr>
            </a:lvl5pPr>
            <a:lvl6pPr marL="2286000" lvl="5" indent="0" algn="ctr">
              <a:buNone/>
              <a:defRPr>
                <a:solidFill>
                  <a:schemeClr val="tx1">
                    <a:tint val="75000"/>
                  </a:schemeClr>
                </a:solidFill>
              </a:defRPr>
            </a:lvl6pPr>
            <a:lvl7pPr marL="2743200" lvl="6" indent="0" algn="ctr">
              <a:buNone/>
              <a:defRPr>
                <a:solidFill>
                  <a:schemeClr val="tx1">
                    <a:tint val="75000"/>
                  </a:schemeClr>
                </a:solidFill>
              </a:defRPr>
            </a:lvl7pPr>
            <a:lvl8pPr marL="3200400" lvl="7" indent="0" algn="ctr">
              <a:buNone/>
              <a:defRPr>
                <a:solidFill>
                  <a:schemeClr val="tx1">
                    <a:tint val="75000"/>
                  </a:schemeClr>
                </a:solidFill>
              </a:defRPr>
            </a:lvl8pPr>
            <a:lvl9pPr marL="3657600" lvl="8" indent="0" algn="ctr">
              <a:buNone/>
              <a:defRPr>
                <a:solidFill>
                  <a:schemeClr val="tx1">
                    <a:tint val="75000"/>
                  </a:schemeClr>
                </a:solidFill>
              </a:defRPr>
            </a:lvl9pPr>
          </a:lstStyle>
          <a:p>
            <a:r>
              <a:t>Образец подзаголовка</a:t>
            </a:r>
          </a:p>
        </p:txBody>
      </p:sp>
      <p:sp>
        <p:nvSpPr>
          <p:cNvPr id="112" name="Shape 112"/>
          <p:cNvSpPr txBox="1">
            <a:spLocks noGrp="1"/>
          </p:cNvSpPr>
          <p:nvPr>
            <p:ph type="dt" idx="10"/>
          </p:nvPr>
        </p:nvSpPr>
        <p:spPr>
          <a:prstGeom prst="rect">
            <a:avLst/>
          </a:prstGeom>
        </p:spPr>
        <p:txBody>
          <a:bodyPr/>
          <a:lstStyle>
            <a:defPPr/>
            <a:lvl1pPr lvl="0"/>
          </a:lstStyle>
          <a:p>
            <a:r>
              <a:t>28.05.2020</a:t>
            </a:r>
          </a:p>
        </p:txBody>
      </p:sp>
      <p:sp>
        <p:nvSpPr>
          <p:cNvPr id="113" name="Shape 113"/>
          <p:cNvSpPr txBox="1">
            <a:spLocks noGrp="1"/>
          </p:cNvSpPr>
          <p:nvPr>
            <p:ph type="ftr" idx="11"/>
          </p:nvPr>
        </p:nvSpPr>
        <p:spPr>
          <a:prstGeom prst="rect">
            <a:avLst/>
          </a:prstGeom>
        </p:spPr>
        <p:txBody>
          <a:bodyPr/>
          <a:lstStyle>
            <a:defPPr/>
            <a:lvl1pPr lvl="0"/>
          </a:lstStyle>
          <a:p>
            <a:endParaRPr/>
          </a:p>
        </p:txBody>
      </p:sp>
      <p:sp>
        <p:nvSpPr>
          <p:cNvPr id="114" name="Shape 114"/>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GroupShape 62"/>
        <p:cNvGrpSpPr/>
        <p:nvPr/>
      </p:nvGrpSpPr>
      <p:grpSpPr>
        <a:xfrm>
          <a:off x="0" y="0"/>
          <a:ext cx="0" cy="0"/>
          <a:chOff x="0" y="0"/>
          <a:chExt cx="0" cy="0"/>
        </a:xfrm>
      </p:grpSpPr>
      <p:sp>
        <p:nvSpPr>
          <p:cNvPr id="63" name="Shape 63"/>
          <p:cNvSpPr txBox="1">
            <a:spLocks noGrp="1"/>
          </p:cNvSpPr>
          <p:nvPr>
            <p:ph type="title"/>
          </p:nvPr>
        </p:nvSpPr>
        <p:spPr>
          <a:prstGeom prst="rect">
            <a:avLst/>
          </a:prstGeom>
        </p:spPr>
        <p:txBody>
          <a:bodyPr/>
          <a:lstStyle>
            <a:defPPr/>
            <a:lvl1pPr lvl="0"/>
          </a:lstStyle>
          <a:p>
            <a:r>
              <a:t>Образец заголовка</a:t>
            </a:r>
          </a:p>
        </p:txBody>
      </p:sp>
      <p:sp>
        <p:nvSpPr>
          <p:cNvPr id="64" name="Shape 64"/>
          <p:cNvSpPr txBox="1">
            <a:spLocks noGrp="1"/>
          </p:cNvSpPr>
          <p:nvPr>
            <p:ph type="body" idx="1"/>
          </p:nvPr>
        </p:nvSpPr>
        <p:spPr>
          <a:prstGeom prst="rect">
            <a:avLst/>
          </a:prstGeom>
        </p:spPr>
        <p:txBody>
          <a:bodyPr vert="eaVert" anchor="ctr"/>
          <a:lstStyle>
            <a:defPPr/>
            <a:lvl1pPr lvl="0" algn="l"/>
            <a:lvl2pPr lvl="1" algn="l"/>
            <a:lvl3pPr lvl="2" algn="l"/>
            <a:lvl4pPr lvl="3" algn="l"/>
            <a:lvl5pPr lvl="4" algn="l"/>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65" name="Shape 65"/>
          <p:cNvSpPr txBox="1">
            <a:spLocks noGrp="1"/>
          </p:cNvSpPr>
          <p:nvPr>
            <p:ph type="dt" idx="10"/>
          </p:nvPr>
        </p:nvSpPr>
        <p:spPr>
          <a:prstGeom prst="rect">
            <a:avLst/>
          </a:prstGeom>
        </p:spPr>
        <p:txBody>
          <a:bodyPr/>
          <a:lstStyle>
            <a:defPPr/>
            <a:lvl1pPr lvl="0"/>
          </a:lstStyle>
          <a:p>
            <a:r>
              <a:t>28.05.2020</a:t>
            </a:r>
          </a:p>
        </p:txBody>
      </p:sp>
      <p:sp>
        <p:nvSpPr>
          <p:cNvPr id="66" name="Shape 66"/>
          <p:cNvSpPr txBox="1">
            <a:spLocks noGrp="1"/>
          </p:cNvSpPr>
          <p:nvPr>
            <p:ph type="ftr" idx="11"/>
          </p:nvPr>
        </p:nvSpPr>
        <p:spPr>
          <a:prstGeom prst="rect">
            <a:avLst/>
          </a:prstGeom>
        </p:spPr>
        <p:txBody>
          <a:bodyPr/>
          <a:lstStyle>
            <a:defPPr/>
            <a:lvl1pPr lvl="0"/>
          </a:lstStyle>
          <a:p>
            <a:endParaRPr/>
          </a:p>
        </p:txBody>
      </p:sp>
      <p:sp>
        <p:nvSpPr>
          <p:cNvPr id="67" name="Shape 67"/>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GroupShape 68"/>
        <p:cNvGrpSpPr/>
        <p:nvPr/>
      </p:nvGrpSpPr>
      <p:grpSpPr>
        <a:xfrm>
          <a:off x="0" y="0"/>
          <a:ext cx="0" cy="0"/>
          <a:chOff x="0" y="0"/>
          <a:chExt cx="0" cy="0"/>
        </a:xfrm>
      </p:grpSpPr>
      <p:sp>
        <p:nvSpPr>
          <p:cNvPr id="69" name="Shape 69"/>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gra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70" name="Shape 70"/>
          <p:cNvSpPr txBox="1">
            <a:spLocks noGrp="1"/>
          </p:cNvSpPr>
          <p:nvPr>
            <p:ph type="dt" idx="10"/>
          </p:nvPr>
        </p:nvSpPr>
        <p:spPr>
          <a:prstGeom prst="rect">
            <a:avLst/>
          </a:prstGeom>
        </p:spPr>
        <p:txBody>
          <a:bodyPr/>
          <a:lstStyle>
            <a:defPPr/>
            <a:lvl1pPr lvl="0"/>
          </a:lstStyle>
          <a:p>
            <a:r>
              <a:t>28.05.2020</a:t>
            </a:r>
          </a:p>
        </p:txBody>
      </p:sp>
      <p:sp>
        <p:nvSpPr>
          <p:cNvPr id="71" name="Shape 71"/>
          <p:cNvSpPr txBox="1">
            <a:spLocks noGrp="1"/>
          </p:cNvSpPr>
          <p:nvPr>
            <p:ph type="ftr" idx="11"/>
          </p:nvPr>
        </p:nvSpPr>
        <p:spPr>
          <a:prstGeom prst="rect">
            <a:avLst/>
          </a:prstGeom>
        </p:spPr>
        <p:txBody>
          <a:bodyPr/>
          <a:lstStyle>
            <a:defPPr/>
            <a:lvl1pPr lvl="0"/>
          </a:lstStyle>
          <a:p>
            <a:endParaRPr/>
          </a:p>
        </p:txBody>
      </p:sp>
      <p:sp>
        <p:nvSpPr>
          <p:cNvPr id="72" name="Shape 72"/>
          <p:cNvSpPr txBox="1">
            <a:spLocks noGrp="1"/>
          </p:cNvSpPr>
          <p:nvPr>
            <p:ph type="sldNum" idx="12"/>
          </p:nvPr>
        </p:nvSpPr>
        <p:spPr>
          <a:prstGeom prst="rect">
            <a:avLst/>
          </a:prstGeom>
        </p:spPr>
        <p:txBody>
          <a:bodyPr/>
          <a:lstStyle>
            <a:defPPr/>
            <a:lvl1pPr lvl="0"/>
          </a:lstStyle>
          <a:p>
            <a:r>
              <a:t>‹#›</a:t>
            </a:r>
          </a:p>
        </p:txBody>
      </p:sp>
      <p:grpSp>
        <p:nvGrpSpPr>
          <p:cNvPr id="73" name="Shape 73"/>
          <p:cNvGrpSpPr/>
          <p:nvPr/>
        </p:nvGrpSpPr>
        <p:grpSpPr>
          <a:xfrm>
            <a:off x="211665" y="714191"/>
            <a:ext cx="8723376" cy="1331579"/>
            <a:chOff x="0" y="0"/>
            <a:chExt cx="8723376" cy="1331579"/>
          </a:xfrm>
        </p:grpSpPr>
        <p:sp>
          <p:nvSpPr>
            <p:cNvPr id="74" name="Shape 74"/>
            <p:cNvSpPr/>
            <p:nvPr/>
          </p:nvSpPr>
          <p:spPr>
            <a:xfrm>
              <a:off x="5843257" y="145222"/>
              <a:ext cx="2880118" cy="714942"/>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2706"/>
                <a:gd name="ODFBottom" fmla="val 640"/>
                <a:gd name="ODFWidth" fmla="val 2706"/>
                <a:gd name="ODFHeight" fmla="val 640"/>
              </a:gdLst>
              <a:ahLst/>
              <a:cxnLst/>
              <a:rect l="OXMLTextRectL" t="OXMLTextRectT" r="OXMLTextRectR" b="OXMLTextRect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75" name="Shape 75"/>
            <p:cNvSpPr/>
            <p:nvPr/>
          </p:nvSpPr>
          <p:spPr>
            <a:xfrm>
              <a:off x="2410742" y="16756"/>
              <a:ext cx="5551627" cy="851228"/>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216"/>
                <a:gd name="ODFBottom" fmla="val 762"/>
                <a:gd name="ODFWidth" fmla="val 5216"/>
                <a:gd name="ODFHeight" fmla="val 762"/>
              </a:gdLst>
              <a:ahLst/>
              <a:cxnLst/>
              <a:rect l="OXMLTextRectL" t="OXMLTextRectT" r="OXMLTextRectR" b="OXMLTextRect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76" name="Shape 76"/>
            <p:cNvSpPr/>
            <p:nvPr/>
          </p:nvSpPr>
          <p:spPr>
            <a:xfrm>
              <a:off x="2620418" y="29044"/>
              <a:ext cx="5474993" cy="775265"/>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144"/>
                <a:gd name="ODFBottom" fmla="val 694"/>
                <a:gd name="ODFWidth" fmla="val 5144"/>
                <a:gd name="ODFHeight" fmla="val 694"/>
              </a:gdLst>
              <a:ahLst/>
              <a:cxnLst/>
              <a:rect l="OXMLTextRectL" t="OXMLTextRectT" r="OXMLTextRectR" b="OXMLTextRect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77" name="Shape 77"/>
            <p:cNvSpPr/>
            <p:nvPr/>
          </p:nvSpPr>
          <p:spPr>
            <a:xfrm>
              <a:off x="5404746" y="15639"/>
              <a:ext cx="3312244" cy="652384"/>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3112"/>
                <a:gd name="ODFBottom" fmla="val 584"/>
                <a:gd name="ODFWidth" fmla="val 3112"/>
                <a:gd name="ODFHeight" fmla="val 584"/>
              </a:gdLst>
              <a:ahLst/>
              <a:cxnLst/>
              <a:rect l="OXMLTextRectL" t="OXMLTextRectT" r="OXMLTextRectR" b="OXMLTextRect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78" name="Shape 78"/>
            <p:cNvSpPr/>
            <p:nvPr/>
          </p:nvSpPr>
          <p:spPr>
            <a:xfrm>
              <a:off x="0" y="0"/>
              <a:ext cx="8723376" cy="1331579"/>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8196"/>
                <a:gd name="ODFBottom" fmla="val 1192"/>
                <a:gd name="ODFWidth" fmla="val 8196"/>
                <a:gd name="ODFHeight" fmla="val 1192"/>
              </a:gdLst>
              <a:ahLst/>
              <a:cxnLst/>
              <a:rect l="OXMLTextRectL" t="OXMLTextRectT" r="OXMLTextRectR" b="OXMLTextRect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grpSp>
      <p:sp>
        <p:nvSpPr>
          <p:cNvPr id="79" name="Shape 79"/>
          <p:cNvSpPr txBox="1">
            <a:spLocks noGrp="1"/>
          </p:cNvSpPr>
          <p:nvPr>
            <p:ph type="title"/>
          </p:nvPr>
        </p:nvSpPr>
        <p:spPr>
          <a:xfrm>
            <a:off x="6629400" y="1447800"/>
            <a:ext cx="2057400" cy="4487333"/>
          </a:xfrm>
          <a:prstGeom prst="rect">
            <a:avLst/>
          </a:prstGeom>
        </p:spPr>
        <p:txBody>
          <a:bodyPr vert="eaVert" anchor="ctr"/>
          <a:lstStyle>
            <a:defPPr/>
            <a:lvl1pPr lvl="0" algn="l">
              <a:defRPr>
                <a:solidFill>
                  <a:schemeClr val="tx2"/>
                </a:solidFill>
              </a:defRPr>
            </a:lvl1pPr>
          </a:lstStyle>
          <a:p>
            <a:r>
              <a:t>Образец заголовка</a:t>
            </a:r>
          </a:p>
        </p:txBody>
      </p:sp>
      <p:sp>
        <p:nvSpPr>
          <p:cNvPr id="80" name="Shape 80"/>
          <p:cNvSpPr txBox="1">
            <a:spLocks noGrp="1"/>
          </p:cNvSpPr>
          <p:nvPr>
            <p:ph type="body" idx="1"/>
          </p:nvPr>
        </p:nvSpPr>
        <p:spPr>
          <a:xfrm>
            <a:off x="457200" y="1447800"/>
            <a:ext cx="6019800" cy="4487334"/>
          </a:xfrm>
          <a:prstGeom prst="rect">
            <a:avLst/>
          </a:prstGeom>
        </p:spPr>
        <p:txBody>
          <a:bodyPr vert="eaVert"/>
          <a:lstStyle>
            <a:defPPr/>
            <a:lvl1pPr lvl="0">
              <a:buClr>
                <a:schemeClr val="accent1"/>
              </a:buClr>
            </a:lvl1pPr>
            <a:lvl2pPr lvl="1">
              <a:buClr>
                <a:schemeClr val="accent1"/>
              </a:buClr>
            </a:lvl2pPr>
            <a:lvl3pPr lvl="2">
              <a:buClr>
                <a:schemeClr val="accent1"/>
              </a:buClr>
            </a:lvl3pPr>
            <a:lvl4pPr lvl="3">
              <a:buClr>
                <a:schemeClr val="accent1"/>
              </a:buClr>
            </a:lvl4pPr>
            <a:lvl5pPr lvl="4">
              <a:buClr>
                <a:schemeClr val="accent1"/>
              </a:buClr>
            </a:lvl5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GroupShape 51"/>
        <p:cNvGrpSpPr/>
        <p:nvPr/>
      </p:nvGrpSpPr>
      <p:grpSpPr>
        <a:xfrm>
          <a:off x="0" y="0"/>
          <a:ext cx="0" cy="0"/>
          <a:chOff x="0" y="0"/>
          <a:chExt cx="0" cy="0"/>
        </a:xfrm>
      </p:grpSpPr>
      <p:sp>
        <p:nvSpPr>
          <p:cNvPr id="52" name="Shape 52"/>
          <p:cNvSpPr txBox="1">
            <a:spLocks noGrp="1"/>
          </p:cNvSpPr>
          <p:nvPr>
            <p:ph type="body" idx="1"/>
          </p:nvPr>
        </p:nvSpPr>
        <p:spPr>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53" name="Shape 53"/>
          <p:cNvSpPr txBox="1">
            <a:spLocks noGrp="1"/>
          </p:cNvSpPr>
          <p:nvPr>
            <p:ph type="dt" idx="10"/>
          </p:nvPr>
        </p:nvSpPr>
        <p:spPr>
          <a:prstGeom prst="rect">
            <a:avLst/>
          </a:prstGeom>
        </p:spPr>
        <p:txBody>
          <a:bodyPr/>
          <a:lstStyle>
            <a:defPPr/>
            <a:lvl1pPr lvl="0"/>
          </a:lstStyle>
          <a:p>
            <a:r>
              <a:t>28.05.2020</a:t>
            </a:r>
          </a:p>
        </p:txBody>
      </p:sp>
      <p:sp>
        <p:nvSpPr>
          <p:cNvPr id="54" name="Shape 54"/>
          <p:cNvSpPr txBox="1">
            <a:spLocks noGrp="1"/>
          </p:cNvSpPr>
          <p:nvPr>
            <p:ph type="ftr" idx="11"/>
          </p:nvPr>
        </p:nvSpPr>
        <p:spPr>
          <a:prstGeom prst="rect">
            <a:avLst/>
          </a:prstGeom>
        </p:spPr>
        <p:txBody>
          <a:bodyPr/>
          <a:lstStyle>
            <a:defPPr/>
            <a:lvl1pPr lvl="0"/>
          </a:lstStyle>
          <a:p>
            <a:endParaRPr/>
          </a:p>
        </p:txBody>
      </p:sp>
      <p:sp>
        <p:nvSpPr>
          <p:cNvPr id="55" name="Shape 55"/>
          <p:cNvSpPr txBox="1">
            <a:spLocks noGrp="1"/>
          </p:cNvSpPr>
          <p:nvPr>
            <p:ph type="sldNum" idx="12"/>
          </p:nvPr>
        </p:nvSpPr>
        <p:spPr>
          <a:prstGeom prst="rect">
            <a:avLst/>
          </a:prstGeom>
        </p:spPr>
        <p:txBody>
          <a:bodyPr/>
          <a:lstStyle>
            <a:defPPr/>
            <a:lvl1pPr lvl="0"/>
          </a:lstStyle>
          <a:p>
            <a:r>
              <a:t>‹#›</a:t>
            </a:r>
          </a:p>
        </p:txBody>
      </p:sp>
      <p:sp>
        <p:nvSpPr>
          <p:cNvPr id="56" name="Shape 56"/>
          <p:cNvSpPr txBox="1">
            <a:spLocks noGrp="1"/>
          </p:cNvSpPr>
          <p:nvPr>
            <p:ph type="title"/>
          </p:nvPr>
        </p:nvSpPr>
        <p:spPr>
          <a:prstGeom prst="rect">
            <a:avLst/>
          </a:prstGeom>
        </p:spPr>
        <p:txBody>
          <a:bodyPr/>
          <a:lstStyle>
            <a:defPPr/>
            <a:lvl1pPr lvl="0"/>
          </a:lstStyle>
          <a:p>
            <a:r>
              <a:t>Образец заголовка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Title and Subtitle">
    <p:spTree>
      <p:nvGrpSpPr>
        <p:cNvPr id="1" name="GroupShape 14"/>
        <p:cNvGrpSpPr/>
        <p:nvPr/>
      </p:nvGrpSpPr>
      <p:grpSpPr>
        <a:xfrm>
          <a:off x="0" y="0"/>
          <a:ext cx="0" cy="0"/>
          <a:chOff x="0" y="0"/>
          <a:chExt cx="0" cy="0"/>
        </a:xfrm>
      </p:grpSpPr>
      <p:sp>
        <p:nvSpPr>
          <p:cNvPr id="15" name="Shape 15"/>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gra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16" name="Shape 16"/>
          <p:cNvSpPr/>
          <p:nvPr/>
        </p:nvSpPr>
        <p:spPr>
          <a:xfrm>
            <a:off x="6047438" y="4203592"/>
            <a:ext cx="2876429" cy="714025"/>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2706"/>
              <a:gd name="ODFBottom" fmla="val 640"/>
              <a:gd name="ODFWidth" fmla="val 2706"/>
              <a:gd name="ODFHeight" fmla="val 640"/>
            </a:gdLst>
            <a:ahLst/>
            <a:cxnLst/>
            <a:rect l="OXMLTextRectL" t="OXMLTextRectT" r="OXMLTextRectR" b="OXMLTextRect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17" name="Shape 17"/>
          <p:cNvSpPr/>
          <p:nvPr/>
        </p:nvSpPr>
        <p:spPr>
          <a:xfrm>
            <a:off x="2619320" y="4075290"/>
            <a:ext cx="5544515" cy="850138"/>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216"/>
              <a:gd name="ODFBottom" fmla="val 762"/>
              <a:gd name="ODFWidth" fmla="val 5216"/>
              <a:gd name="ODFHeight" fmla="val 762"/>
            </a:gdLst>
            <a:ahLst/>
            <a:cxnLst/>
            <a:rect l="OXMLTextRectL" t="OXMLTextRectT" r="OXMLTextRectR" b="OXMLTextRect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18" name="Shape 18"/>
          <p:cNvSpPr/>
          <p:nvPr/>
        </p:nvSpPr>
        <p:spPr>
          <a:xfrm>
            <a:off x="2828728" y="4087562"/>
            <a:ext cx="5467979" cy="774272"/>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144"/>
              <a:gd name="ODFBottom" fmla="val 694"/>
              <a:gd name="ODFWidth" fmla="val 5144"/>
              <a:gd name="ODFHeight" fmla="val 694"/>
            </a:gdLst>
            <a:ahLst/>
            <a:cxnLst/>
            <a:rect l="OXMLTextRectL" t="OXMLTextRectT" r="OXMLTextRectR" b="OXMLTextRect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19" name="Shape 19"/>
          <p:cNvSpPr/>
          <p:nvPr/>
        </p:nvSpPr>
        <p:spPr>
          <a:xfrm>
            <a:off x="5609489" y="4074174"/>
            <a:ext cx="3308000" cy="651549"/>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3112"/>
              <a:gd name="ODFBottom" fmla="val 584"/>
              <a:gd name="ODFWidth" fmla="val 3112"/>
              <a:gd name="ODFHeight" fmla="val 584"/>
            </a:gdLst>
            <a:ahLst/>
            <a:cxnLst/>
            <a:rect l="OXMLTextRectL" t="OXMLTextRectT" r="OXMLTextRectR" b="OXMLTextRect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20" name="Shape 20"/>
          <p:cNvSpPr/>
          <p:nvPr/>
        </p:nvSpPr>
        <p:spPr>
          <a:xfrm>
            <a:off x="211665" y="4058555"/>
            <a:ext cx="8723376" cy="1329873"/>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8196"/>
              <a:gd name="ODFBottom" fmla="val 1192"/>
              <a:gd name="ODFWidth" fmla="val 8196"/>
              <a:gd name="ODFHeight" fmla="val 1192"/>
            </a:gdLst>
            <a:ahLst/>
            <a:cxnLst/>
            <a:rect l="OXMLTextRectL" t="OXMLTextRectT" r="OXMLTextRectR" b="OXMLTextRect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21" name="Shape 21"/>
          <p:cNvSpPr txBox="1">
            <a:spLocks noGrp="1"/>
          </p:cNvSpPr>
          <p:nvPr>
            <p:ph type="title"/>
          </p:nvPr>
        </p:nvSpPr>
        <p:spPr>
          <a:xfrm>
            <a:off x="690032" y="2463560"/>
            <a:ext cx="7772400" cy="1524000"/>
          </a:xfrm>
          <a:prstGeom prst="rect">
            <a:avLst/>
          </a:prstGeom>
        </p:spPr>
        <p:txBody>
          <a:bodyPr anchor="t">
            <a:normAutofit/>
          </a:bodyPr>
          <a:lstStyle>
            <a:defPPr/>
            <a:lvl1pPr lvl="0" algn="ctr">
              <a:defRPr sz="4400" b="0" cap="none"/>
            </a:lvl1pPr>
          </a:lstStyle>
          <a:p>
            <a:r>
              <a:t>Образец заголовка</a:t>
            </a:r>
          </a:p>
        </p:txBody>
      </p:sp>
      <p:sp>
        <p:nvSpPr>
          <p:cNvPr id="22" name="Shape 22"/>
          <p:cNvSpPr txBox="1">
            <a:spLocks noGrp="1"/>
          </p:cNvSpPr>
          <p:nvPr>
            <p:ph type="body" idx="1"/>
          </p:nvPr>
        </p:nvSpPr>
        <p:spPr>
          <a:xfrm>
            <a:off x="1367365" y="1437448"/>
            <a:ext cx="6417733" cy="939801"/>
          </a:xfrm>
          <a:prstGeom prst="rect">
            <a:avLst/>
          </a:prstGeom>
        </p:spPr>
        <p:txBody>
          <a:bodyPr anchor="b">
            <a:normAutofit/>
          </a:bodyPr>
          <a:lstStyle>
            <a:defPPr/>
            <a:lvl1pPr marL="0" lvl="0" indent="0" algn="ctr">
              <a:buNone/>
              <a:defRPr sz="2000">
                <a:solidFill>
                  <a:srgbClr val="FFFFFF"/>
                </a:solidFill>
              </a:defRPr>
            </a:lvl1pPr>
            <a:lvl2pPr marL="457200" lvl="1" indent="0">
              <a:buNone/>
              <a:defRPr sz="1800">
                <a:solidFill>
                  <a:schemeClr val="tx1">
                    <a:tint val="75000"/>
                  </a:schemeClr>
                </a:solidFill>
              </a:defRPr>
            </a:lvl2pPr>
            <a:lvl3pPr marL="914400" lvl="2" indent="0">
              <a:buNone/>
              <a:defRPr sz="1600">
                <a:solidFill>
                  <a:schemeClr val="tx1">
                    <a:tint val="75000"/>
                  </a:schemeClr>
                </a:solidFill>
              </a:defRPr>
            </a:lvl3pPr>
            <a:lvl4pPr marL="1371600" lvl="3" indent="0">
              <a:buNone/>
              <a:defRPr sz="1400">
                <a:solidFill>
                  <a:schemeClr val="tx1">
                    <a:tint val="75000"/>
                  </a:schemeClr>
                </a:solidFill>
              </a:defRPr>
            </a:lvl4pPr>
            <a:lvl5pPr marL="1828800" lvl="4" indent="0">
              <a:buNone/>
              <a:defRPr sz="1400">
                <a:solidFill>
                  <a:schemeClr val="tx1">
                    <a:tint val="75000"/>
                  </a:schemeClr>
                </a:solidFill>
              </a:defRPr>
            </a:lvl5pPr>
            <a:lvl6pPr marL="2286000" lvl="5" indent="0">
              <a:buNone/>
              <a:defRPr sz="1400">
                <a:solidFill>
                  <a:schemeClr val="tx1">
                    <a:tint val="75000"/>
                  </a:schemeClr>
                </a:solidFill>
              </a:defRPr>
            </a:lvl6pPr>
            <a:lvl7pPr marL="2743200" lvl="6" indent="0">
              <a:buNone/>
              <a:defRPr sz="1400">
                <a:solidFill>
                  <a:schemeClr val="tx1">
                    <a:tint val="75000"/>
                  </a:schemeClr>
                </a:solidFill>
              </a:defRPr>
            </a:lvl7pPr>
            <a:lvl8pPr marL="3200400" lvl="7" indent="0">
              <a:buNone/>
              <a:defRPr sz="1400">
                <a:solidFill>
                  <a:schemeClr val="tx1">
                    <a:tint val="75000"/>
                  </a:schemeClr>
                </a:solidFill>
              </a:defRPr>
            </a:lvl8pPr>
            <a:lvl9pPr marL="3657600" lvl="8" indent="0">
              <a:buNone/>
              <a:defRPr sz="1400">
                <a:solidFill>
                  <a:schemeClr val="tx1">
                    <a:tint val="75000"/>
                  </a:schemeClr>
                </a:solidFill>
              </a:defRPr>
            </a:lvl9pPr>
          </a:lstStyle>
          <a:p>
            <a:pPr lvl="0"/>
            <a:r>
              <a:t>Образец текста</a:t>
            </a:r>
          </a:p>
        </p:txBody>
      </p:sp>
      <p:sp>
        <p:nvSpPr>
          <p:cNvPr id="23" name="Shape 23"/>
          <p:cNvSpPr txBox="1">
            <a:spLocks noGrp="1"/>
          </p:cNvSpPr>
          <p:nvPr>
            <p:ph type="dt" idx="10"/>
          </p:nvPr>
        </p:nvSpPr>
        <p:spPr>
          <a:prstGeom prst="rect">
            <a:avLst/>
          </a:prstGeom>
        </p:spPr>
        <p:txBody>
          <a:bodyPr/>
          <a:lstStyle>
            <a:defPPr/>
            <a:lvl1pPr lvl="0"/>
          </a:lstStyle>
          <a:p>
            <a:r>
              <a:t>28.05.2020</a:t>
            </a:r>
          </a:p>
        </p:txBody>
      </p:sp>
      <p:sp>
        <p:nvSpPr>
          <p:cNvPr id="24" name="Shape 24"/>
          <p:cNvSpPr txBox="1">
            <a:spLocks noGrp="1"/>
          </p:cNvSpPr>
          <p:nvPr>
            <p:ph type="ftr" idx="11"/>
          </p:nvPr>
        </p:nvSpPr>
        <p:spPr>
          <a:prstGeom prst="rect">
            <a:avLst/>
          </a:prstGeom>
        </p:spPr>
        <p:txBody>
          <a:bodyPr/>
          <a:lstStyle>
            <a:defPPr/>
            <a:lvl1pPr lvl="0"/>
          </a:lstStyle>
          <a:p>
            <a:endParaRPr/>
          </a:p>
        </p:txBody>
      </p:sp>
      <p:sp>
        <p:nvSpPr>
          <p:cNvPr id="25" name="Shape 25"/>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lide Title">
    <p:spTree>
      <p:nvGrpSpPr>
        <p:cNvPr id="1" name="Group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a:lstStyle>
            <a:defPPr/>
            <a:lvl1pPr lvl="0"/>
          </a:lstStyle>
          <a:p>
            <a:r>
              <a:t>Образец заголовка</a:t>
            </a:r>
          </a:p>
        </p:txBody>
      </p:sp>
      <p:sp>
        <p:nvSpPr>
          <p:cNvPr id="59" name="Shape 59"/>
          <p:cNvSpPr txBox="1">
            <a:spLocks noGrp="1"/>
          </p:cNvSpPr>
          <p:nvPr>
            <p:ph type="dt" idx="10"/>
          </p:nvPr>
        </p:nvSpPr>
        <p:spPr>
          <a:prstGeom prst="rect">
            <a:avLst/>
          </a:prstGeom>
        </p:spPr>
        <p:txBody>
          <a:bodyPr/>
          <a:lstStyle>
            <a:defPPr/>
            <a:lvl1pPr lvl="0"/>
          </a:lstStyle>
          <a:p>
            <a:r>
              <a:t>28.05.2020</a:t>
            </a:r>
          </a:p>
        </p:txBody>
      </p:sp>
      <p:sp>
        <p:nvSpPr>
          <p:cNvPr id="60" name="Shape 60"/>
          <p:cNvSpPr txBox="1">
            <a:spLocks noGrp="1"/>
          </p:cNvSpPr>
          <p:nvPr>
            <p:ph type="ftr" idx="11"/>
          </p:nvPr>
        </p:nvSpPr>
        <p:spPr>
          <a:prstGeom prst="rect">
            <a:avLst/>
          </a:prstGeom>
        </p:spPr>
        <p:txBody>
          <a:bodyPr/>
          <a:lstStyle>
            <a:defPPr/>
            <a:lvl1pPr lvl="0"/>
          </a:lstStyle>
          <a:p>
            <a:endParaRPr/>
          </a:p>
        </p:txBody>
      </p:sp>
      <p:sp>
        <p:nvSpPr>
          <p:cNvPr id="61" name="Shape 61"/>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itle and Two Columns">
    <p:spTree>
      <p:nvGrpSpPr>
        <p:cNvPr id="1" name="GroupShape 81"/>
        <p:cNvGrpSpPr/>
        <p:nvPr/>
      </p:nvGrpSpPr>
      <p:grpSpPr>
        <a:xfrm>
          <a:off x="0" y="0"/>
          <a:ext cx="0" cy="0"/>
          <a:chOff x="0" y="0"/>
          <a:chExt cx="0" cy="0"/>
        </a:xfrm>
      </p:grpSpPr>
      <p:sp>
        <p:nvSpPr>
          <p:cNvPr id="82" name="Shape 82"/>
          <p:cNvSpPr txBox="1">
            <a:spLocks noGrp="1"/>
          </p:cNvSpPr>
          <p:nvPr>
            <p:ph type="title"/>
          </p:nvPr>
        </p:nvSpPr>
        <p:spPr>
          <a:prstGeom prst="rect">
            <a:avLst/>
          </a:prstGeom>
        </p:spPr>
        <p:txBody>
          <a:bodyPr/>
          <a:lstStyle>
            <a:defPPr/>
            <a:lvl1pPr lvl="0"/>
          </a:lstStyle>
          <a:p>
            <a:r>
              <a:t>Образец заголовка</a:t>
            </a:r>
          </a:p>
        </p:txBody>
      </p:sp>
      <p:sp>
        <p:nvSpPr>
          <p:cNvPr id="83" name="Shape 83"/>
          <p:cNvSpPr txBox="1">
            <a:spLocks noGrp="1"/>
          </p:cNvSpPr>
          <p:nvPr>
            <p:ph type="dt" idx="10"/>
          </p:nvPr>
        </p:nvSpPr>
        <p:spPr>
          <a:prstGeom prst="rect">
            <a:avLst/>
          </a:prstGeom>
        </p:spPr>
        <p:txBody>
          <a:bodyPr/>
          <a:lstStyle>
            <a:defPPr/>
            <a:lvl1pPr lvl="0"/>
          </a:lstStyle>
          <a:p>
            <a:r>
              <a:t>28.05.2020</a:t>
            </a:r>
          </a:p>
        </p:txBody>
      </p:sp>
      <p:sp>
        <p:nvSpPr>
          <p:cNvPr id="84" name="Shape 84"/>
          <p:cNvSpPr txBox="1">
            <a:spLocks noGrp="1"/>
          </p:cNvSpPr>
          <p:nvPr>
            <p:ph type="ftr" idx="11"/>
          </p:nvPr>
        </p:nvSpPr>
        <p:spPr>
          <a:prstGeom prst="rect">
            <a:avLst/>
          </a:prstGeom>
        </p:spPr>
        <p:txBody>
          <a:bodyPr/>
          <a:lstStyle>
            <a:defPPr/>
            <a:lvl1pPr lvl="0"/>
          </a:lstStyle>
          <a:p>
            <a:endParaRPr/>
          </a:p>
        </p:txBody>
      </p:sp>
      <p:sp>
        <p:nvSpPr>
          <p:cNvPr id="85" name="Shape 85"/>
          <p:cNvSpPr txBox="1">
            <a:spLocks noGrp="1"/>
          </p:cNvSpPr>
          <p:nvPr>
            <p:ph type="sldNum" idx="12"/>
          </p:nvPr>
        </p:nvSpPr>
        <p:spPr>
          <a:prstGeom prst="rect">
            <a:avLst/>
          </a:prstGeom>
        </p:spPr>
        <p:txBody>
          <a:bodyPr/>
          <a:lstStyle>
            <a:defPPr/>
            <a:lvl1pPr lvl="0"/>
          </a:lstStyle>
          <a:p>
            <a:r>
              <a:t>‹#›</a:t>
            </a:r>
          </a:p>
        </p:txBody>
      </p:sp>
      <p:sp>
        <p:nvSpPr>
          <p:cNvPr id="86" name="Shape 86"/>
          <p:cNvSpPr txBox="1">
            <a:spLocks noGrp="1"/>
          </p:cNvSpPr>
          <p:nvPr>
            <p:ph type="body" idx="3"/>
          </p:nvPr>
        </p:nvSpPr>
        <p:spPr>
          <a:xfrm>
            <a:off x="676655" y="2679192"/>
            <a:ext cx="3822192" cy="344728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87" name="Shape 87"/>
          <p:cNvSpPr txBox="1">
            <a:spLocks noGrp="1"/>
          </p:cNvSpPr>
          <p:nvPr>
            <p:ph type="body" idx="4"/>
          </p:nvPr>
        </p:nvSpPr>
        <p:spPr>
          <a:xfrm>
            <a:off x="4645152" y="2679192"/>
            <a:ext cx="3822191" cy="344728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GroupShape 40"/>
        <p:cNvGrpSpPr/>
        <p:nvPr/>
      </p:nvGrpSpPr>
      <p:grpSpPr>
        <a:xfrm>
          <a:off x="0" y="0"/>
          <a:ext cx="0" cy="0"/>
          <a:chOff x="0" y="0"/>
          <a:chExt cx="0" cy="0"/>
        </a:xfrm>
      </p:grpSpPr>
      <p:sp>
        <p:nvSpPr>
          <p:cNvPr id="41" name="Shape 4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gradFill>
          <a:ln>
            <a:noFill/>
          </a:ln>
        </p:spPr>
        <p:txBody>
          <a:bodyPr lIns="91440" tIns="45720" rIns="91440" bIns="45720" anchor="ctr"/>
          <a:lstStyle/>
          <a:p>
            <a:pPr marL="0" indent="0" algn="ctr"/>
            <a:endParaRPr sz="1800">
              <a:solidFill>
                <a:schemeClr val="lt1"/>
              </a:solidFill>
              <a:latin typeface="+mn-lt"/>
              <a:ea typeface="+mn-ea"/>
              <a:cs typeface="+mn-cs"/>
            </a:endParaRPr>
          </a:p>
        </p:txBody>
      </p:sp>
      <p:grpSp>
        <p:nvGrpSpPr>
          <p:cNvPr id="42" name="Shape 42"/>
          <p:cNvGrpSpPr/>
          <p:nvPr/>
        </p:nvGrpSpPr>
        <p:grpSpPr>
          <a:xfrm>
            <a:off x="211665" y="714191"/>
            <a:ext cx="8723376" cy="1329874"/>
            <a:chOff x="0" y="0"/>
            <a:chExt cx="8723376" cy="1329874"/>
          </a:xfrm>
        </p:grpSpPr>
        <p:sp>
          <p:nvSpPr>
            <p:cNvPr id="43" name="Shape 43"/>
            <p:cNvSpPr/>
            <p:nvPr/>
          </p:nvSpPr>
          <p:spPr>
            <a:xfrm>
              <a:off x="5835773" y="145036"/>
              <a:ext cx="2876429" cy="714026"/>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2706"/>
                <a:gd name="ODFBottom" fmla="val 640"/>
                <a:gd name="ODFWidth" fmla="val 2706"/>
                <a:gd name="ODFHeight" fmla="val 640"/>
              </a:gdLst>
              <a:ahLst/>
              <a:cxnLst/>
              <a:rect l="OXMLTextRectL" t="OXMLTextRectT" r="OXMLTextRectR" b="OXMLTextRect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44" name="Shape 44"/>
            <p:cNvSpPr/>
            <p:nvPr/>
          </p:nvSpPr>
          <p:spPr>
            <a:xfrm>
              <a:off x="2407654" y="16734"/>
              <a:ext cx="5544515" cy="850137"/>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216"/>
                <a:gd name="ODFBottom" fmla="val 762"/>
                <a:gd name="ODFWidth" fmla="val 5216"/>
                <a:gd name="ODFHeight" fmla="val 762"/>
              </a:gdLst>
              <a:ahLst/>
              <a:cxnLst/>
              <a:rect l="OXMLTextRectL" t="OXMLTextRectT" r="OXMLTextRectR" b="OXMLTextRect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45" name="Shape 45"/>
            <p:cNvSpPr/>
            <p:nvPr/>
          </p:nvSpPr>
          <p:spPr>
            <a:xfrm>
              <a:off x="2617062" y="29007"/>
              <a:ext cx="5467980" cy="774272"/>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144"/>
                <a:gd name="ODFBottom" fmla="val 694"/>
                <a:gd name="ODFWidth" fmla="val 5144"/>
                <a:gd name="ODFHeight" fmla="val 694"/>
              </a:gdLst>
              <a:ahLst/>
              <a:cxnLst/>
              <a:rect l="OXMLTextRectL" t="OXMLTextRectT" r="OXMLTextRectR" b="OXMLTextRect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46" name="Shape 46"/>
            <p:cNvSpPr/>
            <p:nvPr/>
          </p:nvSpPr>
          <p:spPr>
            <a:xfrm>
              <a:off x="5397824" y="15619"/>
              <a:ext cx="3308000" cy="651549"/>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3112"/>
                <a:gd name="ODFBottom" fmla="val 584"/>
                <a:gd name="ODFWidth" fmla="val 3112"/>
                <a:gd name="ODFHeight" fmla="val 584"/>
              </a:gdLst>
              <a:ahLst/>
              <a:cxnLst/>
              <a:rect l="OXMLTextRectL" t="OXMLTextRectT" r="OXMLTextRectR" b="OXMLTextRect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47" name="Shape 47"/>
            <p:cNvSpPr/>
            <p:nvPr/>
          </p:nvSpPr>
          <p:spPr>
            <a:xfrm>
              <a:off x="0" y="0"/>
              <a:ext cx="8723376" cy="1329874"/>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8196"/>
                <a:gd name="ODFBottom" fmla="val 1192"/>
                <a:gd name="ODFWidth" fmla="val 8196"/>
                <a:gd name="ODFHeight" fmla="val 1192"/>
              </a:gdLst>
              <a:ahLst/>
              <a:cxnLst/>
              <a:rect l="OXMLTextRectL" t="OXMLTextRectT" r="OXMLTextRectR" b="OXMLTextRect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grpSp>
      <p:sp>
        <p:nvSpPr>
          <p:cNvPr id="48" name="Shape 48"/>
          <p:cNvSpPr txBox="1">
            <a:spLocks noGrp="1"/>
          </p:cNvSpPr>
          <p:nvPr>
            <p:ph type="dt" idx="10"/>
          </p:nvPr>
        </p:nvSpPr>
        <p:spPr>
          <a:prstGeom prst="rect">
            <a:avLst/>
          </a:prstGeom>
        </p:spPr>
        <p:txBody>
          <a:bodyPr/>
          <a:lstStyle>
            <a:defPPr/>
            <a:lvl1pPr lvl="0"/>
          </a:lstStyle>
          <a:p>
            <a:r>
              <a:t>28.05.2020</a:t>
            </a:r>
          </a:p>
        </p:txBody>
      </p:sp>
      <p:sp>
        <p:nvSpPr>
          <p:cNvPr id="49" name="Shape 49"/>
          <p:cNvSpPr txBox="1">
            <a:spLocks noGrp="1"/>
          </p:cNvSpPr>
          <p:nvPr>
            <p:ph type="ftr" idx="11"/>
          </p:nvPr>
        </p:nvSpPr>
        <p:spPr>
          <a:prstGeom prst="rect">
            <a:avLst/>
          </a:prstGeom>
        </p:spPr>
        <p:txBody>
          <a:bodyPr/>
          <a:lstStyle>
            <a:defPPr/>
            <a:lvl1pPr lvl="0"/>
          </a:lstStyle>
          <a:p>
            <a:endParaRPr/>
          </a:p>
        </p:txBody>
      </p:sp>
      <p:sp>
        <p:nvSpPr>
          <p:cNvPr id="50" name="Shape 50"/>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GroupShape 115"/>
        <p:cNvGrpSpPr/>
        <p:nvPr/>
      </p:nvGrpSpPr>
      <p:grpSpPr>
        <a:xfrm>
          <a:off x="0" y="0"/>
          <a:ext cx="0" cy="0"/>
          <a:chOff x="0" y="0"/>
          <a:chExt cx="0" cy="0"/>
        </a:xfrm>
      </p:grpSpPr>
      <p:sp>
        <p:nvSpPr>
          <p:cNvPr id="116" name="Shape 116"/>
          <p:cNvSpPr txBox="1">
            <a:spLocks noGrp="1"/>
          </p:cNvSpPr>
          <p:nvPr>
            <p:ph type="title"/>
          </p:nvPr>
        </p:nvSpPr>
        <p:spPr>
          <a:prstGeom prst="rect">
            <a:avLst/>
          </a:prstGeom>
        </p:spPr>
        <p:txBody>
          <a:bodyPr/>
          <a:lstStyle>
            <a:defPPr/>
            <a:lvl1pPr lvl="0"/>
          </a:lstStyle>
          <a:p>
            <a:r>
              <a:t>Образец заголовка</a:t>
            </a:r>
          </a:p>
        </p:txBody>
      </p:sp>
      <p:sp>
        <p:nvSpPr>
          <p:cNvPr id="117" name="Shape 117"/>
          <p:cNvSpPr txBox="1">
            <a:spLocks noGrp="1"/>
          </p:cNvSpPr>
          <p:nvPr>
            <p:ph type="body" idx="1"/>
          </p:nvPr>
        </p:nvSpPr>
        <p:spPr>
          <a:xfrm>
            <a:off x="676656" y="2678114"/>
            <a:ext cx="3822192" cy="639762"/>
          </a:xfrm>
          <a:prstGeom prst="rect">
            <a:avLst/>
          </a:prstGeom>
        </p:spPr>
        <p:txBody>
          <a:bodyPr anchor="ctr"/>
          <a:lstStyle>
            <a:defPPr/>
            <a:lvl1pPr marL="0" lvl="0" indent="0" algn="ctr">
              <a:buNone/>
              <a:defRPr sz="2400" b="0">
                <a:solidFill>
                  <a:schemeClr val="tx2"/>
                </a:solidFill>
                <a:latin typeface="+mj-lt"/>
                <a:ea typeface="+mj-ea"/>
                <a:cs typeface="+mj-cs"/>
              </a:defRPr>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t>Образец текста</a:t>
            </a:r>
          </a:p>
        </p:txBody>
      </p:sp>
      <p:sp>
        <p:nvSpPr>
          <p:cNvPr id="118" name="Shape 118"/>
          <p:cNvSpPr txBox="1">
            <a:spLocks noGrp="1"/>
          </p:cNvSpPr>
          <p:nvPr>
            <p:ph type="body" idx="2"/>
          </p:nvPr>
        </p:nvSpPr>
        <p:spPr>
          <a:xfrm>
            <a:off x="677332" y="3429000"/>
            <a:ext cx="3820054" cy="2697163"/>
          </a:xfrm>
          <a:prstGeom prst="rect">
            <a:avLst/>
          </a:prstGeom>
        </p:spPr>
        <p:txBody>
          <a:bodyPr/>
          <a:lstStyle>
            <a:defPPr/>
            <a:lvl1pPr lvl="0">
              <a:defRPr sz="2000"/>
            </a:lvl1pPr>
            <a:lvl2pPr lvl="1">
              <a:defRPr sz="1800"/>
            </a:lvl2pPr>
            <a:lvl3pPr lvl="2">
              <a:defRPr sz="1600"/>
            </a:lvl3pPr>
            <a:lvl4pPr lvl="3">
              <a:defRPr sz="1400"/>
            </a:lvl4pPr>
            <a:lvl5pPr lvl="4">
              <a:defRPr sz="1400"/>
            </a:lvl5pPr>
            <a:lvl6pPr lvl="5">
              <a:defRPr sz="1600"/>
            </a:lvl6pPr>
            <a:lvl7pPr lvl="6">
              <a:defRPr sz="1600"/>
            </a:lvl7pPr>
            <a:lvl8pPr lvl="7">
              <a:defRPr sz="1600"/>
            </a:lvl8pPr>
            <a:lvl9pPr lvl="8">
              <a:defRPr sz="16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119" name="Shape 119"/>
          <p:cNvSpPr txBox="1">
            <a:spLocks noGrp="1"/>
          </p:cNvSpPr>
          <p:nvPr>
            <p:ph type="body" idx="5"/>
          </p:nvPr>
        </p:nvSpPr>
        <p:spPr>
          <a:xfrm>
            <a:off x="4648200" y="2678113"/>
            <a:ext cx="3822191" cy="639761"/>
          </a:xfrm>
          <a:prstGeom prst="rect">
            <a:avLst/>
          </a:prstGeom>
        </p:spPr>
        <p:txBody>
          <a:bodyPr anchor="ctr"/>
          <a:lstStyle>
            <a:defPPr/>
            <a:lvl1pPr marL="0" lvl="0" indent="0" algn="ctr">
              <a:buNone/>
              <a:defRPr sz="2400" b="0" i="0">
                <a:solidFill>
                  <a:schemeClr val="tx2"/>
                </a:solidFill>
                <a:latin typeface="+mj-lt"/>
                <a:ea typeface="+mj-ea"/>
                <a:cs typeface="+mj-cs"/>
              </a:defRPr>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t>Образец текста</a:t>
            </a:r>
          </a:p>
        </p:txBody>
      </p:sp>
      <p:sp>
        <p:nvSpPr>
          <p:cNvPr id="120" name="Shape 120"/>
          <p:cNvSpPr txBox="1">
            <a:spLocks noGrp="1"/>
          </p:cNvSpPr>
          <p:nvPr>
            <p:ph type="body" idx="6"/>
          </p:nvPr>
        </p:nvSpPr>
        <p:spPr>
          <a:xfrm>
            <a:off x="4645025" y="3429000"/>
            <a:ext cx="3822191" cy="2697163"/>
          </a:xfrm>
          <a:prstGeom prst="rect">
            <a:avLst/>
          </a:prstGeom>
        </p:spPr>
        <p:txBody>
          <a:bodyPr/>
          <a:lstStyle>
            <a:defPPr/>
            <a:lvl1pPr lvl="0">
              <a:defRPr sz="2000"/>
            </a:lvl1pPr>
            <a:lvl2pPr lvl="1">
              <a:defRPr sz="1800"/>
            </a:lvl2pPr>
            <a:lvl3pPr lvl="2">
              <a:defRPr sz="1600"/>
            </a:lvl3pPr>
            <a:lvl4pPr lvl="3">
              <a:defRPr sz="1400"/>
            </a:lvl4pPr>
            <a:lvl5pPr lvl="4">
              <a:defRPr sz="1400"/>
            </a:lvl5pPr>
            <a:lvl6pPr lvl="5">
              <a:defRPr sz="1600"/>
            </a:lvl6pPr>
            <a:lvl7pPr lvl="6">
              <a:defRPr sz="1600"/>
            </a:lvl7pPr>
            <a:lvl8pPr lvl="7">
              <a:defRPr sz="1600"/>
            </a:lvl8pPr>
            <a:lvl9pPr lvl="8">
              <a:defRPr sz="16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121" name="Shape 121"/>
          <p:cNvSpPr txBox="1">
            <a:spLocks noGrp="1"/>
          </p:cNvSpPr>
          <p:nvPr>
            <p:ph type="dt" idx="10"/>
          </p:nvPr>
        </p:nvSpPr>
        <p:spPr>
          <a:prstGeom prst="rect">
            <a:avLst/>
          </a:prstGeom>
        </p:spPr>
        <p:txBody>
          <a:bodyPr/>
          <a:lstStyle>
            <a:defPPr/>
            <a:lvl1pPr lvl="0"/>
          </a:lstStyle>
          <a:p>
            <a:r>
              <a:t>28.05.2020</a:t>
            </a:r>
          </a:p>
        </p:txBody>
      </p:sp>
      <p:sp>
        <p:nvSpPr>
          <p:cNvPr id="122" name="Shape 122"/>
          <p:cNvSpPr txBox="1">
            <a:spLocks noGrp="1"/>
          </p:cNvSpPr>
          <p:nvPr>
            <p:ph type="ftr" idx="11"/>
          </p:nvPr>
        </p:nvSpPr>
        <p:spPr>
          <a:prstGeom prst="rect">
            <a:avLst/>
          </a:prstGeom>
        </p:spPr>
        <p:txBody>
          <a:bodyPr/>
          <a:lstStyle>
            <a:defPPr/>
            <a:lvl1pPr lvl="0"/>
          </a:lstStyle>
          <a:p>
            <a:endParaRPr/>
          </a:p>
        </p:txBody>
      </p:sp>
      <p:sp>
        <p:nvSpPr>
          <p:cNvPr id="123" name="Shape 123"/>
          <p:cNvSpPr txBox="1">
            <a:spLocks noGrp="1"/>
          </p:cNvSpPr>
          <p:nvPr>
            <p:ph type="sldNum" idx="12"/>
          </p:nvPr>
        </p:nvSpPr>
        <p:spPr>
          <a:prstGeom prst="rect">
            <a:avLst/>
          </a:prstGeom>
        </p:spPr>
        <p:txBody>
          <a:bodyPr/>
          <a:lstStyle>
            <a:defPPr/>
            <a:lvl1pPr lvl="0"/>
          </a:lstStyle>
          <a:p>
            <a: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Title, Text and Object">
    <p:spTree>
      <p:nvGrpSpPr>
        <p:cNvPr id="1" name="GroupShape 88"/>
        <p:cNvGrpSpPr/>
        <p:nvPr/>
      </p:nvGrpSpPr>
      <p:grpSpPr>
        <a:xfrm>
          <a:off x="0" y="0"/>
          <a:ext cx="0" cy="0"/>
          <a:chOff x="0" y="0"/>
          <a:chExt cx="0" cy="0"/>
        </a:xfrm>
      </p:grpSpPr>
      <p:sp>
        <p:nvSpPr>
          <p:cNvPr id="89" name="Shape 89"/>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gra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90" name="Shape 90"/>
          <p:cNvSpPr txBox="1">
            <a:spLocks noGrp="1"/>
          </p:cNvSpPr>
          <p:nvPr>
            <p:ph type="dt" idx="10"/>
          </p:nvPr>
        </p:nvSpPr>
        <p:spPr>
          <a:prstGeom prst="rect">
            <a:avLst/>
          </a:prstGeom>
        </p:spPr>
        <p:txBody>
          <a:bodyPr/>
          <a:lstStyle>
            <a:defPPr/>
            <a:lvl1pPr lvl="0"/>
          </a:lstStyle>
          <a:p>
            <a:r>
              <a:t>28.05.2020</a:t>
            </a:r>
          </a:p>
        </p:txBody>
      </p:sp>
      <p:sp>
        <p:nvSpPr>
          <p:cNvPr id="91" name="Shape 91"/>
          <p:cNvSpPr txBox="1">
            <a:spLocks noGrp="1"/>
          </p:cNvSpPr>
          <p:nvPr>
            <p:ph type="ftr" idx="11"/>
          </p:nvPr>
        </p:nvSpPr>
        <p:spPr>
          <a:prstGeom prst="rect">
            <a:avLst/>
          </a:prstGeom>
        </p:spPr>
        <p:txBody>
          <a:bodyPr/>
          <a:lstStyle>
            <a:defPPr/>
            <a:lvl1pPr lvl="0"/>
          </a:lstStyle>
          <a:p>
            <a:endParaRPr/>
          </a:p>
        </p:txBody>
      </p:sp>
      <p:sp>
        <p:nvSpPr>
          <p:cNvPr id="92" name="Shape 92"/>
          <p:cNvSpPr txBox="1">
            <a:spLocks noGrp="1"/>
          </p:cNvSpPr>
          <p:nvPr>
            <p:ph type="sldNum" idx="12"/>
          </p:nvPr>
        </p:nvSpPr>
        <p:spPr>
          <a:prstGeom prst="rect">
            <a:avLst/>
          </a:prstGeom>
        </p:spPr>
        <p:txBody>
          <a:bodyPr/>
          <a:lstStyle>
            <a:defPPr/>
            <a:lvl1pPr lvl="0"/>
          </a:lstStyle>
          <a:p>
            <a:r>
              <a:t>‹#›</a:t>
            </a:r>
          </a:p>
        </p:txBody>
      </p:sp>
      <p:sp>
        <p:nvSpPr>
          <p:cNvPr id="93" name="Shape 93"/>
          <p:cNvSpPr txBox="1">
            <a:spLocks noGrp="1"/>
          </p:cNvSpPr>
          <p:nvPr>
            <p:ph type="body" idx="2"/>
          </p:nvPr>
        </p:nvSpPr>
        <p:spPr>
          <a:xfrm>
            <a:off x="914400" y="3581400"/>
            <a:ext cx="3352800" cy="1905000"/>
          </a:xfrm>
          <a:prstGeom prst="rect">
            <a:avLst/>
          </a:prstGeom>
        </p:spPr>
        <p:txBody>
          <a:bodyPr anchor="t">
            <a:normAutofit/>
          </a:bodyPr>
          <a:lstStyle>
            <a:defPPr/>
            <a:lvl1pPr marL="0" lvl="0" indent="0">
              <a:spcBef>
                <a:spcPts val="0"/>
              </a:spcBef>
              <a:spcAft>
                <a:spcPts val="600"/>
              </a:spcAft>
              <a:buNone/>
              <a:defRPr sz="1800">
                <a:solidFill>
                  <a:schemeClr val="tx2"/>
                </a:solidFill>
              </a:defRPr>
            </a:lvl1pPr>
            <a:lvl2pPr marL="457200" lvl="1" indent="0">
              <a:buNone/>
              <a:defRPr sz="1200"/>
            </a:lvl2pPr>
            <a:lvl3pPr marL="914400" lvl="2" indent="0">
              <a:buNone/>
              <a:defRPr sz="1000"/>
            </a:lvl3pPr>
            <a:lvl4pPr marL="1371600" lvl="3" indent="0">
              <a:buNone/>
              <a:defRPr sz="900"/>
            </a:lvl4pPr>
            <a:lvl5pPr marL="1828800" lvl="4" indent="0">
              <a:buNone/>
              <a:defRPr sz="900"/>
            </a:lvl5pPr>
            <a:lvl6pPr marL="2286000" lvl="5" indent="0">
              <a:buNone/>
              <a:defRPr sz="900"/>
            </a:lvl6pPr>
            <a:lvl7pPr marL="2743200" lvl="6" indent="0">
              <a:buNone/>
              <a:defRPr sz="900"/>
            </a:lvl7pPr>
            <a:lvl8pPr marL="3200400" lvl="7" indent="0">
              <a:buNone/>
              <a:defRPr sz="900"/>
            </a:lvl8pPr>
            <a:lvl9pPr marL="3657600" lvl="8" indent="0">
              <a:buNone/>
              <a:defRPr sz="900"/>
            </a:lvl9pPr>
          </a:lstStyle>
          <a:p>
            <a:pPr lvl="0"/>
            <a:r>
              <a:t>Образец текста</a:t>
            </a:r>
          </a:p>
        </p:txBody>
      </p:sp>
      <p:grpSp>
        <p:nvGrpSpPr>
          <p:cNvPr id="94" name="Shape 94"/>
          <p:cNvGrpSpPr/>
          <p:nvPr/>
        </p:nvGrpSpPr>
        <p:grpSpPr>
          <a:xfrm>
            <a:off x="211665" y="714191"/>
            <a:ext cx="8723376" cy="1331579"/>
            <a:chOff x="0" y="0"/>
            <a:chExt cx="8723376" cy="1331579"/>
          </a:xfrm>
        </p:grpSpPr>
        <p:sp>
          <p:nvSpPr>
            <p:cNvPr id="95" name="Shape 95"/>
            <p:cNvSpPr/>
            <p:nvPr/>
          </p:nvSpPr>
          <p:spPr>
            <a:xfrm>
              <a:off x="5843257" y="145222"/>
              <a:ext cx="2880118" cy="714942"/>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2706"/>
                <a:gd name="ODFBottom" fmla="val 640"/>
                <a:gd name="ODFWidth" fmla="val 2706"/>
                <a:gd name="ODFHeight" fmla="val 640"/>
              </a:gdLst>
              <a:ahLst/>
              <a:cxnLst/>
              <a:rect l="OXMLTextRectL" t="OXMLTextRectT" r="OXMLTextRectR" b="OXMLTextRect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96" name="Shape 96"/>
            <p:cNvSpPr/>
            <p:nvPr/>
          </p:nvSpPr>
          <p:spPr>
            <a:xfrm>
              <a:off x="2410742" y="16756"/>
              <a:ext cx="5551627" cy="851228"/>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216"/>
                <a:gd name="ODFBottom" fmla="val 762"/>
                <a:gd name="ODFWidth" fmla="val 5216"/>
                <a:gd name="ODFHeight" fmla="val 762"/>
              </a:gdLst>
              <a:ahLst/>
              <a:cxnLst/>
              <a:rect l="OXMLTextRectL" t="OXMLTextRectT" r="OXMLTextRectR" b="OXMLTextRect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97" name="Shape 97"/>
            <p:cNvSpPr/>
            <p:nvPr/>
          </p:nvSpPr>
          <p:spPr>
            <a:xfrm>
              <a:off x="2620418" y="29044"/>
              <a:ext cx="5474993" cy="775265"/>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144"/>
                <a:gd name="ODFBottom" fmla="val 694"/>
                <a:gd name="ODFWidth" fmla="val 5144"/>
                <a:gd name="ODFHeight" fmla="val 694"/>
              </a:gdLst>
              <a:ahLst/>
              <a:cxnLst/>
              <a:rect l="OXMLTextRectL" t="OXMLTextRectT" r="OXMLTextRectR" b="OXMLTextRect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98" name="Shape 98"/>
            <p:cNvSpPr/>
            <p:nvPr/>
          </p:nvSpPr>
          <p:spPr>
            <a:xfrm>
              <a:off x="5404746" y="15639"/>
              <a:ext cx="3312244" cy="652384"/>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3112"/>
                <a:gd name="ODFBottom" fmla="val 584"/>
                <a:gd name="ODFWidth" fmla="val 3112"/>
                <a:gd name="ODFHeight" fmla="val 584"/>
              </a:gdLst>
              <a:ahLst/>
              <a:cxnLst/>
              <a:rect l="OXMLTextRectL" t="OXMLTextRectT" r="OXMLTextRectR" b="OXMLTextRect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99" name="Shape 99"/>
            <p:cNvSpPr/>
            <p:nvPr/>
          </p:nvSpPr>
          <p:spPr>
            <a:xfrm>
              <a:off x="0" y="0"/>
              <a:ext cx="8723376" cy="1331579"/>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8196"/>
                <a:gd name="ODFBottom" fmla="val 1192"/>
                <a:gd name="ODFWidth" fmla="val 8196"/>
                <a:gd name="ODFHeight" fmla="val 1192"/>
              </a:gdLst>
              <a:ahLst/>
              <a:cxnLst/>
              <a:rect l="OXMLTextRectL" t="OXMLTextRectT" r="OXMLTextRectR" b="OXMLTextRect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grpSp>
      <p:sp>
        <p:nvSpPr>
          <p:cNvPr id="100" name="Shape 100"/>
          <p:cNvSpPr txBox="1">
            <a:spLocks noGrp="1"/>
          </p:cNvSpPr>
          <p:nvPr>
            <p:ph type="title"/>
          </p:nvPr>
        </p:nvSpPr>
        <p:spPr>
          <a:xfrm>
            <a:off x="914400" y="2286000"/>
            <a:ext cx="3352800" cy="1252728"/>
          </a:xfrm>
          <a:prstGeom prst="rect">
            <a:avLst/>
          </a:prstGeom>
        </p:spPr>
        <p:txBody>
          <a:bodyPr anchor="b">
            <a:noAutofit/>
          </a:bodyPr>
          <a:lstStyle>
            <a:defPPr/>
            <a:lvl1pPr lvl="0" algn="l">
              <a:defRPr sz="3200">
                <a:solidFill>
                  <a:schemeClr val="tx2"/>
                </a:solidFill>
              </a:defRPr>
            </a:lvl1pPr>
          </a:lstStyle>
          <a:p>
            <a:r>
              <a:t>Образец заголовка</a:t>
            </a:r>
          </a:p>
        </p:txBody>
      </p:sp>
      <p:sp>
        <p:nvSpPr>
          <p:cNvPr id="101" name="Shape 101"/>
          <p:cNvSpPr txBox="1">
            <a:spLocks noGrp="1"/>
          </p:cNvSpPr>
          <p:nvPr>
            <p:ph type="body" idx="1"/>
          </p:nvPr>
        </p:nvSpPr>
        <p:spPr>
          <a:xfrm>
            <a:off x="4651962" y="1828800"/>
            <a:ext cx="3904076" cy="3810000"/>
          </a:xfrm>
          <a:prstGeom prst="rect">
            <a:avLst/>
          </a:prstGeom>
        </p:spPr>
        <p:txBody>
          <a:bodyPr anchor="ctr"/>
          <a:lstStyle>
            <a:defPPr/>
            <a:lvl1pPr lvl="0">
              <a:buClr>
                <a:schemeClr val="bg1"/>
              </a:buClr>
              <a:defRPr sz="2200">
                <a:solidFill>
                  <a:schemeClr val="tx2"/>
                </a:solidFill>
              </a:defRPr>
            </a:lvl1pPr>
            <a:lvl2pPr lvl="1">
              <a:buClr>
                <a:schemeClr val="bg1"/>
              </a:buClr>
              <a:defRPr sz="2000">
                <a:solidFill>
                  <a:schemeClr val="tx2"/>
                </a:solidFill>
              </a:defRPr>
            </a:lvl2pPr>
            <a:lvl3pPr lvl="2">
              <a:buClr>
                <a:schemeClr val="bg1"/>
              </a:buClr>
              <a:defRPr sz="1800">
                <a:solidFill>
                  <a:schemeClr val="tx2"/>
                </a:solidFill>
              </a:defRPr>
            </a:lvl3pPr>
            <a:lvl4pPr lvl="3">
              <a:buClr>
                <a:schemeClr val="bg1"/>
              </a:buClr>
              <a:defRPr sz="1600">
                <a:solidFill>
                  <a:schemeClr val="tx2"/>
                </a:solidFill>
              </a:defRPr>
            </a:lvl4pPr>
            <a:lvl5pPr lvl="4">
              <a:buClr>
                <a:schemeClr val="bg1"/>
              </a:buClr>
              <a:defRPr sz="1600">
                <a:solidFill>
                  <a:schemeClr val="tx2"/>
                </a:solidFill>
              </a:defRPr>
            </a:lvl5pPr>
            <a:lvl6pPr lvl="5">
              <a:defRPr sz="2000"/>
            </a:lvl6pPr>
            <a:lvl7pPr lvl="6">
              <a:defRPr sz="2000"/>
            </a:lvl7pPr>
            <a:lvl8pPr lvl="7">
              <a:defRPr sz="2000"/>
            </a:lvl8pPr>
            <a:lvl9pPr lvl="8">
              <a:defRPr sz="20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Title and Picture">
    <p:spTree>
      <p:nvGrpSpPr>
        <p:cNvPr id="1" name="GroupShape 26"/>
        <p:cNvGrpSpPr/>
        <p:nvPr/>
      </p:nvGrpSpPr>
      <p:grpSpPr>
        <a:xfrm>
          <a:off x="0" y="0"/>
          <a:ext cx="0" cy="0"/>
          <a:chOff x="0" y="0"/>
          <a:chExt cx="0" cy="0"/>
        </a:xfrm>
      </p:grpSpPr>
      <p:sp>
        <p:nvSpPr>
          <p:cNvPr id="27" name="Shape 27"/>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gradFill>
          <a:ln>
            <a:noFill/>
          </a:ln>
        </p:spPr>
        <p:txBody>
          <a:bodyPr lIns="91440" tIns="45720" rIns="91440" bIns="45720" anchor="ctr"/>
          <a:lstStyle/>
          <a:p>
            <a:pPr marL="0" indent="0" algn="ctr"/>
            <a:endParaRPr sz="1800">
              <a:solidFill>
                <a:schemeClr val="lt1"/>
              </a:solidFill>
              <a:latin typeface="+mn-lt"/>
              <a:ea typeface="+mn-ea"/>
              <a:cs typeface="+mn-cs"/>
            </a:endParaRPr>
          </a:p>
        </p:txBody>
      </p:sp>
      <p:grpSp>
        <p:nvGrpSpPr>
          <p:cNvPr id="28" name="Shape 28"/>
          <p:cNvGrpSpPr/>
          <p:nvPr/>
        </p:nvGrpSpPr>
        <p:grpSpPr>
          <a:xfrm>
            <a:off x="211665" y="5353963"/>
            <a:ext cx="8723376" cy="1331580"/>
            <a:chOff x="0" y="0"/>
            <a:chExt cx="8723376" cy="1331580"/>
          </a:xfrm>
        </p:grpSpPr>
        <p:sp>
          <p:nvSpPr>
            <p:cNvPr id="29" name="Shape 29"/>
            <p:cNvSpPr/>
            <p:nvPr/>
          </p:nvSpPr>
          <p:spPr>
            <a:xfrm>
              <a:off x="5843257" y="145222"/>
              <a:ext cx="2880118" cy="714942"/>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2706"/>
                <a:gd name="ODFBottom" fmla="val 640"/>
                <a:gd name="ODFWidth" fmla="val 2706"/>
                <a:gd name="ODFHeight" fmla="val 640"/>
              </a:gdLst>
              <a:ahLst/>
              <a:cxnLst/>
              <a:rect l="OXMLTextRectL" t="OXMLTextRectT" r="OXMLTextRectR" b="OXMLTextRect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30" name="Shape 30"/>
            <p:cNvSpPr/>
            <p:nvPr/>
          </p:nvSpPr>
          <p:spPr>
            <a:xfrm>
              <a:off x="2410742" y="16756"/>
              <a:ext cx="5551627" cy="851228"/>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216"/>
                <a:gd name="ODFBottom" fmla="val 762"/>
                <a:gd name="ODFWidth" fmla="val 5216"/>
                <a:gd name="ODFHeight" fmla="val 762"/>
              </a:gdLst>
              <a:ahLst/>
              <a:cxnLst/>
              <a:rect l="OXMLTextRectL" t="OXMLTextRectT" r="OXMLTextRectR" b="OXMLTextRect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31" name="Shape 31"/>
            <p:cNvSpPr/>
            <p:nvPr/>
          </p:nvSpPr>
          <p:spPr>
            <a:xfrm>
              <a:off x="2620418" y="29044"/>
              <a:ext cx="5474993" cy="775265"/>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144"/>
                <a:gd name="ODFBottom" fmla="val 694"/>
                <a:gd name="ODFWidth" fmla="val 5144"/>
                <a:gd name="ODFHeight" fmla="val 694"/>
              </a:gdLst>
              <a:ahLst/>
              <a:cxnLst/>
              <a:rect l="OXMLTextRectL" t="OXMLTextRectT" r="OXMLTextRectR" b="OXMLTextRect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32" name="Shape 32"/>
            <p:cNvSpPr/>
            <p:nvPr/>
          </p:nvSpPr>
          <p:spPr>
            <a:xfrm>
              <a:off x="5404746" y="15639"/>
              <a:ext cx="3312244" cy="652384"/>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3112"/>
                <a:gd name="ODFBottom" fmla="val 584"/>
                <a:gd name="ODFWidth" fmla="val 3112"/>
                <a:gd name="ODFHeight" fmla="val 584"/>
              </a:gdLst>
              <a:ahLst/>
              <a:cxnLst/>
              <a:rect l="OXMLTextRectL" t="OXMLTextRectT" r="OXMLTextRectR" b="OXMLTextRect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33" name="Shape 33"/>
            <p:cNvSpPr/>
            <p:nvPr/>
          </p:nvSpPr>
          <p:spPr>
            <a:xfrm>
              <a:off x="0" y="0"/>
              <a:ext cx="8723376" cy="1331580"/>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8196"/>
                <a:gd name="ODFBottom" fmla="val 1192"/>
                <a:gd name="ODFWidth" fmla="val 8196"/>
                <a:gd name="ODFHeight" fmla="val 1192"/>
              </a:gdLst>
              <a:ahLst/>
              <a:cxnLst/>
              <a:rect l="OXMLTextRectL" t="OXMLTextRectT" r="OXMLTextRectR" b="OXMLTextRect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grpSp>
      <p:sp>
        <p:nvSpPr>
          <p:cNvPr id="34" name="Shape 34"/>
          <p:cNvSpPr txBox="1">
            <a:spLocks noGrp="1"/>
          </p:cNvSpPr>
          <p:nvPr>
            <p:ph type="title"/>
          </p:nvPr>
        </p:nvSpPr>
        <p:spPr>
          <a:xfrm>
            <a:off x="4874155" y="338667"/>
            <a:ext cx="3812645" cy="2429934"/>
          </a:xfrm>
          <a:prstGeom prst="rect">
            <a:avLst/>
          </a:prstGeom>
        </p:spPr>
        <p:txBody>
          <a:bodyPr anchor="b">
            <a:normAutofit/>
          </a:bodyPr>
          <a:lstStyle>
            <a:defPPr/>
            <a:lvl1pPr lvl="0" algn="l">
              <a:defRPr sz="2800" b="0">
                <a:solidFill>
                  <a:srgbClr val="FFFFFF"/>
                </a:solidFill>
              </a:defRPr>
            </a:lvl1pPr>
          </a:lstStyle>
          <a:p>
            <a:r>
              <a:t>Образец заголовка</a:t>
            </a:r>
          </a:p>
        </p:txBody>
      </p:sp>
      <p:sp>
        <p:nvSpPr>
          <p:cNvPr id="35" name="Shape 35"/>
          <p:cNvSpPr txBox="1">
            <a:spLocks noGrp="1"/>
          </p:cNvSpPr>
          <p:nvPr>
            <p:ph type="body" idx="2"/>
          </p:nvPr>
        </p:nvSpPr>
        <p:spPr>
          <a:xfrm>
            <a:off x="4868333" y="2785533"/>
            <a:ext cx="3818467" cy="2421467"/>
          </a:xfrm>
          <a:prstGeom prst="rect">
            <a:avLst/>
          </a:prstGeom>
        </p:spPr>
        <p:txBody>
          <a:bodyPr>
            <a:normAutofit/>
          </a:bodyPr>
          <a:lstStyle>
            <a:defPPr/>
            <a:lvl1pPr marL="0" lvl="0" indent="0">
              <a:buNone/>
              <a:defRPr sz="1800">
                <a:solidFill>
                  <a:srgbClr val="FFFFFF"/>
                </a:solidFill>
              </a:defRPr>
            </a:lvl1pPr>
            <a:lvl2pPr marL="457200" lvl="1" indent="0">
              <a:buNone/>
              <a:defRPr sz="1200"/>
            </a:lvl2pPr>
            <a:lvl3pPr marL="914400" lvl="2" indent="0">
              <a:buNone/>
              <a:defRPr sz="1000"/>
            </a:lvl3pPr>
            <a:lvl4pPr marL="1371600" lvl="3" indent="0">
              <a:buNone/>
              <a:defRPr sz="900"/>
            </a:lvl4pPr>
            <a:lvl5pPr marL="1828800" lvl="4" indent="0">
              <a:buNone/>
              <a:defRPr sz="900"/>
            </a:lvl5pPr>
            <a:lvl6pPr marL="2286000" lvl="5" indent="0">
              <a:buNone/>
              <a:defRPr sz="900"/>
            </a:lvl6pPr>
            <a:lvl7pPr marL="2743200" lvl="6" indent="0">
              <a:buNone/>
              <a:defRPr sz="900"/>
            </a:lvl7pPr>
            <a:lvl8pPr marL="3200400" lvl="7" indent="0">
              <a:buNone/>
              <a:defRPr sz="900"/>
            </a:lvl8pPr>
            <a:lvl9pPr marL="3657600" lvl="8" indent="0">
              <a:buNone/>
              <a:defRPr sz="900"/>
            </a:lvl9pPr>
          </a:lstStyle>
          <a:p>
            <a:pPr lvl="0"/>
            <a:r>
              <a:t>Образец текста</a:t>
            </a:r>
          </a:p>
        </p:txBody>
      </p:sp>
      <p:sp>
        <p:nvSpPr>
          <p:cNvPr id="36" name="Shape 36"/>
          <p:cNvSpPr txBox="1">
            <a:spLocks noGrp="1"/>
          </p:cNvSpPr>
          <p:nvPr>
            <p:ph type="dt" idx="10"/>
          </p:nvPr>
        </p:nvSpPr>
        <p:spPr>
          <a:prstGeom prst="rect">
            <a:avLst/>
          </a:prstGeom>
        </p:spPr>
        <p:txBody>
          <a:bodyPr/>
          <a:lstStyle>
            <a:defPPr/>
            <a:lvl1pPr lvl="0"/>
          </a:lstStyle>
          <a:p>
            <a:r>
              <a:t>28.05.2020</a:t>
            </a:r>
          </a:p>
        </p:txBody>
      </p:sp>
      <p:sp>
        <p:nvSpPr>
          <p:cNvPr id="37" name="Shape 37"/>
          <p:cNvSpPr txBox="1">
            <a:spLocks noGrp="1"/>
          </p:cNvSpPr>
          <p:nvPr>
            <p:ph type="ftr" idx="11"/>
          </p:nvPr>
        </p:nvSpPr>
        <p:spPr>
          <a:prstGeom prst="rect">
            <a:avLst/>
          </a:prstGeom>
        </p:spPr>
        <p:txBody>
          <a:bodyPr/>
          <a:lstStyle>
            <a:defPPr/>
            <a:lvl1pPr lvl="0"/>
          </a:lstStyle>
          <a:p>
            <a:endParaRPr/>
          </a:p>
        </p:txBody>
      </p:sp>
      <p:sp>
        <p:nvSpPr>
          <p:cNvPr id="38" name="Shape 38"/>
          <p:cNvSpPr txBox="1">
            <a:spLocks noGrp="1"/>
          </p:cNvSpPr>
          <p:nvPr>
            <p:ph type="sldNum" idx="12"/>
          </p:nvPr>
        </p:nvSpPr>
        <p:spPr>
          <a:prstGeom prst="rect">
            <a:avLst/>
          </a:prstGeom>
        </p:spPr>
        <p:txBody>
          <a:bodyPr/>
          <a:lstStyle>
            <a:defPPr/>
            <a:lvl1pPr lvl="0"/>
          </a:lstStyle>
          <a:p>
            <a:r>
              <a:t>‹#›</a:t>
            </a:r>
          </a:p>
        </p:txBody>
      </p:sp>
      <p:sp>
        <p:nvSpPr>
          <p:cNvPr id="39" name="Shape 39"/>
          <p:cNvSpPr>
            <a:spLocks noGrp="1"/>
          </p:cNvSpPr>
          <p:nvPr>
            <p:ph type="body" idx="1"/>
          </p:nvPr>
        </p:nvSpPr>
        <p:spPr>
          <a:xfrm>
            <a:off x="838200" y="1371600"/>
            <a:ext cx="3566159" cy="2926080"/>
          </a:xfrm>
          <a:prstGeom prst="roundRect">
            <a:avLst>
              <a:gd name="adj" fmla="val 3924"/>
            </a:avLst>
          </a:prstGeom>
          <a:solidFill>
            <a:schemeClr val="accent1"/>
          </a:solidFill>
          <a:ln>
            <a:noFill/>
          </a:ln>
        </p:spPr>
        <p:txBody>
          <a:bodyPr/>
          <a:lstStyle>
            <a:defPPr/>
            <a:lvl1pPr marL="0" lvl="0" indent="0" algn="ctr">
              <a:buNone/>
              <a:defRPr sz="3200">
                <a:solidFill>
                  <a:schemeClr val="bg1"/>
                </a:solidFill>
              </a:defRPr>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r>
              <a:t>Вставка рисунка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GroupShape 1"/>
        <p:cNvGrpSpPr/>
        <p:nvPr/>
      </p:nvGrpSpPr>
      <p:grpSpPr>
        <a:xfrm>
          <a:off x="0" y="0"/>
          <a:ext cx="0" cy="0"/>
          <a:chOff x="0" y="0"/>
          <a:chExt cx="0" cy="0"/>
        </a:xfrm>
      </p:grpSpPr>
      <p:sp>
        <p:nvSpPr>
          <p:cNvPr id="2" name="Shape 2"/>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gradFill>
          <a:ln>
            <a:noFill/>
          </a:ln>
        </p:spPr>
        <p:txBody>
          <a:bodyPr lIns="91440" tIns="45720" rIns="91440" bIns="45720" anchor="ctr"/>
          <a:lstStyle/>
          <a:p>
            <a:pPr marL="0" indent="0" algn="ctr"/>
            <a:endParaRPr sz="1800">
              <a:solidFill>
                <a:schemeClr val="lt1"/>
              </a:solidFill>
              <a:latin typeface="+mn-lt"/>
              <a:ea typeface="+mn-ea"/>
              <a:cs typeface="+mn-cs"/>
            </a:endParaRPr>
          </a:p>
        </p:txBody>
      </p:sp>
      <p:grpSp>
        <p:nvGrpSpPr>
          <p:cNvPr id="3" name="Shape 3"/>
          <p:cNvGrpSpPr/>
          <p:nvPr/>
        </p:nvGrpSpPr>
        <p:grpSpPr>
          <a:xfrm>
            <a:off x="211665" y="1679429"/>
            <a:ext cx="8723376" cy="1329874"/>
            <a:chOff x="0" y="0"/>
            <a:chExt cx="8723376" cy="1329874"/>
          </a:xfrm>
        </p:grpSpPr>
        <p:sp>
          <p:nvSpPr>
            <p:cNvPr id="4" name="Shape 4"/>
            <p:cNvSpPr/>
            <p:nvPr/>
          </p:nvSpPr>
          <p:spPr>
            <a:xfrm>
              <a:off x="5835773" y="145036"/>
              <a:ext cx="2876429" cy="714026"/>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2706"/>
                <a:gd name="ODFBottom" fmla="val 640"/>
                <a:gd name="ODFWidth" fmla="val 2706"/>
                <a:gd name="ODFHeight" fmla="val 640"/>
              </a:gdLst>
              <a:ahLst/>
              <a:cxnLst/>
              <a:rect l="OXMLTextRectL" t="OXMLTextRectT" r="OXMLTextRectR" b="OXMLTextRect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5" name="Shape 5"/>
            <p:cNvSpPr/>
            <p:nvPr/>
          </p:nvSpPr>
          <p:spPr>
            <a:xfrm>
              <a:off x="2407654" y="16734"/>
              <a:ext cx="5544515" cy="850137"/>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216"/>
                <a:gd name="ODFBottom" fmla="val 762"/>
                <a:gd name="ODFWidth" fmla="val 5216"/>
                <a:gd name="ODFHeight" fmla="val 762"/>
              </a:gdLst>
              <a:ahLst/>
              <a:cxnLst/>
              <a:rect l="OXMLTextRectL" t="OXMLTextRectT" r="OXMLTextRectR" b="OXMLTextRect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6" name="Shape 6"/>
            <p:cNvSpPr/>
            <p:nvPr/>
          </p:nvSpPr>
          <p:spPr>
            <a:xfrm>
              <a:off x="2617062" y="29007"/>
              <a:ext cx="5467980" cy="774272"/>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5144"/>
                <a:gd name="ODFBottom" fmla="val 694"/>
                <a:gd name="ODFWidth" fmla="val 5144"/>
                <a:gd name="ODFHeight" fmla="val 694"/>
              </a:gdLst>
              <a:ahLst/>
              <a:cxnLst/>
              <a:rect l="OXMLTextRectL" t="OXMLTextRectT" r="OXMLTextRectR" b="OXMLTextRect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7" name="Shape 7"/>
            <p:cNvSpPr/>
            <p:nvPr/>
          </p:nvSpPr>
          <p:spPr>
            <a:xfrm>
              <a:off x="5397824" y="15619"/>
              <a:ext cx="3308000" cy="651549"/>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3112"/>
                <a:gd name="ODFBottom" fmla="val 584"/>
                <a:gd name="ODFWidth" fmla="val 3112"/>
                <a:gd name="ODFHeight" fmla="val 584"/>
              </a:gdLst>
              <a:ahLst/>
              <a:cxnLst/>
              <a:rect l="OXMLTextRectL" t="OXMLTextRectT" r="OXMLTextRectR" b="OXMLTextRect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8" name="Shape 8"/>
            <p:cNvSpPr/>
            <p:nvPr/>
          </p:nvSpPr>
          <p:spPr>
            <a:xfrm>
              <a:off x="0" y="0"/>
              <a:ext cx="8723376" cy="1329874"/>
            </a:xfrm>
            <a:custGeom>
              <a:avLst/>
              <a:gdLst>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8196"/>
                <a:gd name="ODFBottom" fmla="val 1192"/>
                <a:gd name="ODFWidth" fmla="val 8196"/>
                <a:gd name="ODFHeight" fmla="val 1192"/>
              </a:gdLst>
              <a:ahLst/>
              <a:cxnLst/>
              <a:rect l="OXMLTextRectL" t="OXMLTextRectT" r="OXMLTextRectR" b="OXMLTextRect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headEnd type="none" w="med" len="med"/>
              <a:tailEnd type="none" w="med" len="med"/>
            </a:ln>
          </p:spPr>
          <p:txBody>
            <a:bodyPr vert="horz" wrap="square" lIns="91440" tIns="45720" rIns="91440" bIns="45720" anchor="t"/>
            <a:lstStyle/>
            <a:p>
              <a:pPr marL="0" indent="0" algn="l"/>
              <a:endParaRPr sz="1800">
                <a:solidFill>
                  <a:schemeClr val="tx1"/>
                </a:solidFill>
                <a:latin typeface="+mn-lt"/>
                <a:ea typeface="+mn-ea"/>
                <a:cs typeface="+mn-cs"/>
              </a:endParaRPr>
            </a:p>
          </p:txBody>
        </p:sp>
      </p:grpSp>
      <p:sp>
        <p:nvSpPr>
          <p:cNvPr id="9" name="Shape 9"/>
          <p:cNvSpPr txBox="1">
            <a:spLocks noGrp="1"/>
          </p:cNvSpPr>
          <p:nvPr>
            <p:ph type="title"/>
          </p:nvPr>
        </p:nvSpPr>
        <p:spPr>
          <a:xfrm>
            <a:off x="457200" y="338328"/>
            <a:ext cx="8229600" cy="1252728"/>
          </a:xfrm>
          <a:prstGeom prst="rect">
            <a:avLst/>
          </a:prstGeom>
        </p:spPr>
        <p:txBody>
          <a:bodyPr vert="horz" lIns="91440" tIns="45720" rIns="91440" bIns="45720" anchor="ctr">
            <a:normAutofit/>
          </a:bodyPr>
          <a:lstStyle/>
          <a:p>
            <a:r>
              <a:t>Образец заголовка</a:t>
            </a:r>
          </a:p>
        </p:txBody>
      </p:sp>
      <p:sp>
        <p:nvSpPr>
          <p:cNvPr id="10" name="Shape 10"/>
          <p:cNvSpPr txBox="1">
            <a:spLocks noGrp="1"/>
          </p:cNvSpPr>
          <p:nvPr>
            <p:ph type="dt" idx="2"/>
          </p:nvPr>
        </p:nvSpPr>
        <p:spPr>
          <a:xfrm>
            <a:off x="5163672" y="6250164"/>
            <a:ext cx="3786690" cy="365125"/>
          </a:xfrm>
          <a:prstGeom prst="rect">
            <a:avLst/>
          </a:prstGeom>
        </p:spPr>
        <p:txBody>
          <a:bodyPr vert="horz" lIns="91440" tIns="45720" rIns="91440" bIns="45720" anchor="ctr"/>
          <a:lstStyle>
            <a:defPPr/>
            <a:lvl1pPr marL="0" lvl="0" indent="0" algn="r">
              <a:defRPr sz="1000">
                <a:solidFill>
                  <a:schemeClr val="tx2"/>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t>28.05.2020</a:t>
            </a:r>
          </a:p>
        </p:txBody>
      </p:sp>
      <p:sp>
        <p:nvSpPr>
          <p:cNvPr id="11" name="Shape 11"/>
          <p:cNvSpPr txBox="1">
            <a:spLocks noGrp="1"/>
          </p:cNvSpPr>
          <p:nvPr>
            <p:ph type="ftr" idx="3"/>
          </p:nvPr>
        </p:nvSpPr>
        <p:spPr>
          <a:xfrm>
            <a:off x="193638" y="6250164"/>
            <a:ext cx="3786691" cy="365125"/>
          </a:xfrm>
          <a:prstGeom prst="rect">
            <a:avLst/>
          </a:prstGeom>
        </p:spPr>
        <p:txBody>
          <a:bodyPr vert="horz" lIns="91440" tIns="45720" rIns="91440" bIns="45720" anchor="ctr"/>
          <a:lstStyle>
            <a:defPPr/>
            <a:lvl1pPr marL="0" lvl="0" indent="0" algn="l">
              <a:defRPr sz="1000">
                <a:solidFill>
                  <a:schemeClr val="tx2"/>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p>
        </p:txBody>
      </p:sp>
      <p:sp>
        <p:nvSpPr>
          <p:cNvPr id="12" name="Shape 12"/>
          <p:cNvSpPr txBox="1">
            <a:spLocks noGrp="1"/>
          </p:cNvSpPr>
          <p:nvPr>
            <p:ph type="sldNum" idx="4"/>
          </p:nvPr>
        </p:nvSpPr>
        <p:spPr>
          <a:xfrm>
            <a:off x="3991088" y="6250163"/>
            <a:ext cx="1161826" cy="365124"/>
          </a:xfrm>
          <a:prstGeom prst="rect">
            <a:avLst/>
          </a:prstGeom>
        </p:spPr>
        <p:txBody>
          <a:bodyPr vert="horz" lIns="91440" tIns="45720" rIns="91440" bIns="45720" anchor="ctr"/>
          <a:lstStyle>
            <a:defPPr/>
            <a:lvl1pPr marL="0" lvl="0" indent="0" algn="ctr">
              <a:defRPr sz="1000">
                <a:solidFill>
                  <a:schemeClr val="tx2"/>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t>‹#›</a:t>
            </a:r>
          </a:p>
        </p:txBody>
      </p:sp>
      <p:sp>
        <p:nvSpPr>
          <p:cNvPr id="13" name="Shape 13"/>
          <p:cNvSpPr txBox="1">
            <a:spLocks noGrp="1"/>
          </p:cNvSpPr>
          <p:nvPr>
            <p:ph type="body" idx="1"/>
          </p:nvPr>
        </p:nvSpPr>
        <p:spPr>
          <a:xfrm>
            <a:off x="872067" y="2675467"/>
            <a:ext cx="7408333" cy="3450696"/>
          </a:xfrm>
          <a:prstGeom prst="rect">
            <a:avLst/>
          </a:prstGeom>
        </p:spPr>
        <p:txBody>
          <a:bodyPr vert="horz" lIns="91440" tIns="45720" rIns="91440" bIns="45720">
            <a:normAutofit/>
          </a:body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defPPr/>
      <a:lvl1pPr lvl="0" algn="ctr">
        <a:buNone/>
        <a:defRPr sz="4400">
          <a:solidFill>
            <a:srgbClr val="FFFFFF"/>
          </a:solidFill>
          <a:latin typeface="+mj-lt"/>
          <a:ea typeface="+mj-ea"/>
          <a:cs typeface="+mj-cs"/>
        </a:defRPr>
      </a:lvl1pPr>
      <a:lvl2pPr lvl="1">
        <a:defRPr>
          <a:solidFill>
            <a:schemeClr val="tx2"/>
          </a:solidFill>
        </a:defRPr>
      </a:lvl2pPr>
      <a:lvl3pPr lvl="2">
        <a:defRPr>
          <a:solidFill>
            <a:schemeClr val="tx2"/>
          </a:solidFill>
        </a:defRPr>
      </a:lvl3pPr>
      <a:lvl4pPr lvl="3">
        <a:defRPr>
          <a:solidFill>
            <a:schemeClr val="tx2"/>
          </a:solidFill>
        </a:defRPr>
      </a:lvl4pPr>
      <a:lvl5pPr lvl="4">
        <a:defRPr>
          <a:solidFill>
            <a:schemeClr val="tx2"/>
          </a:solidFill>
        </a:defRPr>
      </a:lvl5pPr>
      <a:lvl6pPr lvl="5">
        <a:defRPr>
          <a:solidFill>
            <a:schemeClr val="tx2"/>
          </a:solidFill>
        </a:defRPr>
      </a:lvl6pPr>
      <a:lvl7pPr lvl="6">
        <a:defRPr>
          <a:solidFill>
            <a:schemeClr val="tx2"/>
          </a:solidFill>
        </a:defRPr>
      </a:lvl7pPr>
      <a:lvl8pPr lvl="7">
        <a:defRPr>
          <a:solidFill>
            <a:schemeClr val="tx2"/>
          </a:solidFill>
        </a:defRPr>
      </a:lvl8pPr>
      <a:lvl9pPr lvl="8">
        <a:defRPr>
          <a:solidFill>
            <a:schemeClr val="tx2"/>
          </a:solidFill>
        </a:defRPr>
      </a:lvl9pPr>
    </p:titleStyle>
    <p:bodyStyle>
      <a:defPPr/>
      <a:lvl1pPr marL="274320" lvl="0" indent="-274320" algn="l">
        <a:buClr>
          <a:schemeClr val="accent1"/>
        </a:buClr>
        <a:buSzPts val="2400"/>
        <a:buFont typeface="Symbol"/>
        <a:buChar char=""/>
        <a:defRPr sz="2400">
          <a:solidFill>
            <a:schemeClr val="tx2"/>
          </a:solidFill>
          <a:latin typeface="+mn-lt"/>
          <a:ea typeface="+mn-ea"/>
          <a:cs typeface="+mn-cs"/>
        </a:defRPr>
      </a:lvl1pPr>
      <a:lvl2pPr marL="576263" lvl="1" indent="-274320" algn="l">
        <a:buClr>
          <a:schemeClr val="accent1"/>
        </a:buClr>
        <a:buSzPts val="2200"/>
        <a:buFont typeface="Symbol"/>
        <a:buChar char=""/>
        <a:defRPr sz="2200">
          <a:solidFill>
            <a:schemeClr val="tx2"/>
          </a:solidFill>
          <a:latin typeface="+mn-lt"/>
          <a:ea typeface="+mn-ea"/>
          <a:cs typeface="+mn-cs"/>
        </a:defRPr>
      </a:lvl2pPr>
      <a:lvl3pPr marL="855663" lvl="2" indent="-228600" algn="l">
        <a:buClr>
          <a:schemeClr val="accent1"/>
        </a:buClr>
        <a:buSzPts val="2000"/>
        <a:buFont typeface="Symbol"/>
        <a:buChar char=""/>
        <a:defRPr sz="2000">
          <a:solidFill>
            <a:schemeClr val="tx2"/>
          </a:solidFill>
          <a:latin typeface="+mn-lt"/>
          <a:ea typeface="+mn-ea"/>
          <a:cs typeface="+mn-cs"/>
        </a:defRPr>
      </a:lvl3pPr>
      <a:lvl4pPr marL="1143000" lvl="3" indent="-228600" algn="l">
        <a:buClr>
          <a:schemeClr val="accent1"/>
        </a:buClr>
        <a:buSzPts val="1800"/>
        <a:buFont typeface="Symbol"/>
        <a:buChar char=""/>
        <a:defRPr sz="1800">
          <a:solidFill>
            <a:schemeClr val="tx2"/>
          </a:solidFill>
          <a:latin typeface="+mn-lt"/>
          <a:ea typeface="+mn-ea"/>
          <a:cs typeface="+mn-cs"/>
        </a:defRPr>
      </a:lvl4pPr>
      <a:lvl5pPr marL="1463040" lvl="4" indent="-228600" algn="l">
        <a:buClr>
          <a:schemeClr val="accent1"/>
        </a:buClr>
        <a:buSzPts val="1600"/>
        <a:buFont typeface="Symbol"/>
        <a:buChar char=""/>
        <a:defRPr sz="1600">
          <a:solidFill>
            <a:schemeClr val="tx2"/>
          </a:solidFill>
          <a:latin typeface="+mn-lt"/>
          <a:ea typeface="+mn-ea"/>
          <a:cs typeface="+mn-cs"/>
        </a:defRPr>
      </a:lvl5pPr>
      <a:lvl6pPr marL="1783079" lvl="5" indent="-228600" algn="l">
        <a:spcBef>
          <a:spcPts val="384"/>
        </a:spcBef>
        <a:buClr>
          <a:schemeClr val="accent1"/>
        </a:buClr>
        <a:buFont typeface="Symbol"/>
        <a:buChar char="*"/>
        <a:defRPr sz="1400">
          <a:solidFill>
            <a:schemeClr val="tx2"/>
          </a:solidFill>
          <a:latin typeface="+mn-lt"/>
          <a:ea typeface="+mn-ea"/>
          <a:cs typeface="+mn-cs"/>
        </a:defRPr>
      </a:lvl6pPr>
      <a:lvl7pPr marL="2103120" lvl="6" indent="-228600" algn="l">
        <a:spcBef>
          <a:spcPts val="384"/>
        </a:spcBef>
        <a:buClr>
          <a:schemeClr val="accent1"/>
        </a:buClr>
        <a:buFont typeface="Symbol"/>
        <a:buChar char="*"/>
        <a:defRPr sz="1400">
          <a:solidFill>
            <a:schemeClr val="tx2"/>
          </a:solidFill>
          <a:latin typeface="+mn-lt"/>
          <a:ea typeface="+mn-ea"/>
          <a:cs typeface="+mn-cs"/>
        </a:defRPr>
      </a:lvl7pPr>
      <a:lvl8pPr marL="2423160" lvl="7" indent="-228600" algn="l">
        <a:spcBef>
          <a:spcPts val="384"/>
        </a:spcBef>
        <a:buClr>
          <a:schemeClr val="accent1"/>
        </a:buClr>
        <a:buFont typeface="Symbol"/>
        <a:buChar char="*"/>
        <a:defRPr sz="1400">
          <a:solidFill>
            <a:schemeClr val="tx2"/>
          </a:solidFill>
          <a:latin typeface="+mn-lt"/>
          <a:ea typeface="+mn-ea"/>
          <a:cs typeface="+mn-cs"/>
        </a:defRPr>
      </a:lvl8pPr>
      <a:lvl9pPr marL="2743200" lvl="8" indent="-228600" algn="l">
        <a:spcBef>
          <a:spcPts val="384"/>
        </a:spcBef>
        <a:buClr>
          <a:schemeClr val="accent1"/>
        </a:buClr>
        <a:buFont typeface="Symbol"/>
        <a:buChar char="*"/>
        <a:defRPr sz="1400">
          <a:solidFill>
            <a:schemeClr val="tx2"/>
          </a:solidFill>
          <a:latin typeface="+mn-lt"/>
          <a:ea typeface="+mn-ea"/>
          <a:cs typeface="+mn-cs"/>
        </a:defRPr>
      </a:lvl9pPr>
    </p:bodyStyle>
    <p:other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GroupShape 124"/>
        <p:cNvGrpSpPr/>
        <p:nvPr/>
      </p:nvGrpSpPr>
      <p:grpSpPr>
        <a:xfrm>
          <a:off x="0" y="0"/>
          <a:ext cx="0" cy="0"/>
          <a:chOff x="0" y="0"/>
          <a:chExt cx="0" cy="0"/>
        </a:xfrm>
      </p:grpSpPr>
      <p:sp>
        <p:nvSpPr>
          <p:cNvPr id="125" name="Shape 125"/>
          <p:cNvSpPr txBox="1">
            <a:spLocks noGrp="1"/>
          </p:cNvSpPr>
          <p:nvPr>
            <p:ph type="title"/>
          </p:nvPr>
        </p:nvSpPr>
        <p:spPr>
          <a:prstGeom prst="rect">
            <a:avLst/>
          </a:prstGeom>
        </p:spPr>
        <p:txBody>
          <a:bodyPr>
            <a:normAutofit/>
          </a:bodyPr>
          <a:lstStyle>
            <a:defPPr/>
            <a:lvl1pPr lvl="0"/>
          </a:lstStyle>
          <a:p>
            <a:r>
              <a:rPr sz="9600"/>
              <a:t>Петергоф</a:t>
            </a:r>
          </a:p>
        </p:txBody>
      </p:sp>
      <p:sp>
        <p:nvSpPr>
          <p:cNvPr id="126" name="Shape 126"/>
          <p:cNvSpPr txBox="1">
            <a:spLocks noGrp="1"/>
          </p:cNvSpPr>
          <p:nvPr>
            <p:ph type="subTitle" idx="1"/>
          </p:nvPr>
        </p:nvSpPr>
        <p:spPr>
          <a:xfrm>
            <a:off x="1371600" y="3556000"/>
            <a:ext cx="7505114" cy="2177255"/>
          </a:xfrm>
          <a:prstGeom prst="rect">
            <a:avLst/>
          </a:prstGeom>
        </p:spPr>
        <p:txBody>
          <a:bodyPr/>
          <a:lstStyle>
            <a:defPPr/>
            <a:lvl1pPr lvl="0"/>
          </a:lstStyle>
          <a:p>
            <a:endParaRPr dirty="0"/>
          </a:p>
          <a:p>
            <a:endParaRPr dirty="0"/>
          </a:p>
          <a:p>
            <a:endParaRPr dirty="0"/>
          </a:p>
          <a:p>
            <a:endParaRPr dirty="0"/>
          </a:p>
          <a:p>
            <a:pPr algn="r"/>
            <a:r>
              <a:rPr dirty="0"/>
              <a:t> </a:t>
            </a:r>
            <a:r>
              <a:rPr lang="ru-RU" dirty="0"/>
              <a:t>Подготовила воспитатель</a:t>
            </a:r>
          </a:p>
          <a:p>
            <a:pPr algn="r"/>
            <a:r>
              <a:rPr lang="ru-RU" dirty="0"/>
              <a:t> </a:t>
            </a:r>
            <a:r>
              <a:rPr lang="ru-RU" dirty="0" err="1"/>
              <a:t>Закарьяева</a:t>
            </a:r>
            <a:r>
              <a:rPr lang="ru-RU" dirty="0"/>
              <a:t> З.А.</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GroupShape 151"/>
        <p:cNvGrpSpPr/>
        <p:nvPr/>
      </p:nvGrpSpPr>
      <p:grpSpPr>
        <a:xfrm>
          <a:off x="0" y="0"/>
          <a:ext cx="0" cy="0"/>
          <a:chOff x="0" y="0"/>
          <a:chExt cx="0" cy="0"/>
        </a:xfrm>
      </p:grpSpPr>
      <p:pic>
        <p:nvPicPr>
          <p:cNvPr id="153" name="Picture 153"/>
          <p:cNvPicPr>
            <a:picLocks noGrp="1"/>
          </p:cNvPicPr>
          <p:nvPr>
            <p:ph type="body" idx="1"/>
          </p:nvPr>
        </p:nvPicPr>
        <p:blipFill>
          <a:blip r:embed="rId2"/>
          <a:stretch/>
        </p:blipFill>
        <p:spPr>
          <a:xfrm>
            <a:off x="2137569" y="2867025"/>
            <a:ext cx="4876800" cy="3067050"/>
          </a:xfrm>
          <a:prstGeom prst="rect">
            <a:avLst/>
          </a:prstGeom>
        </p:spPr>
      </p:pic>
      <p:sp>
        <p:nvSpPr>
          <p:cNvPr id="154" name="Shape 154"/>
          <p:cNvSpPr txBox="1">
            <a:spLocks noGrp="1"/>
          </p:cNvSpPr>
          <p:nvPr>
            <p:ph type="title"/>
          </p:nvPr>
        </p:nvSpPr>
        <p:spPr>
          <a:prstGeom prst="rect">
            <a:avLst/>
          </a:prstGeom>
        </p:spPr>
        <p:txBody>
          <a:bodyPr>
            <a:noAutofit/>
          </a:bodyPr>
          <a:lstStyle>
            <a:defPPr/>
            <a:lvl1pPr lvl="0"/>
          </a:lstStyle>
          <a:p>
            <a:r>
              <a:rPr sz="2000" b="1"/>
              <a:t>Обратите внимание! С петровских времён в прудах у дворца Марли разводились осетры, подававшиеся к царскому столу. И сегодня на экскурсии по Петергофу за отдельную плату любители рыболовства могут заняться своим любимым хобби в зарыбленных прудах.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GroupShape 155"/>
        <p:cNvGrpSpPr/>
        <p:nvPr/>
      </p:nvGrpSpPr>
      <p:grpSpPr>
        <a:xfrm>
          <a:off x="0" y="0"/>
          <a:ext cx="0" cy="0"/>
          <a:chOff x="0" y="0"/>
          <a:chExt cx="0" cy="0"/>
        </a:xfrm>
      </p:grpSpPr>
      <p:sp>
        <p:nvSpPr>
          <p:cNvPr id="156" name="Shape 156"/>
          <p:cNvSpPr/>
          <p:nvPr/>
        </p:nvSpPr>
        <p:spPr>
          <a:xfrm>
            <a:off x="2286000" y="474344"/>
            <a:ext cx="4572000" cy="5909310"/>
          </a:xfrm>
          <a:prstGeom prst="rect">
            <a:avLst/>
          </a:prstGeom>
        </p:spPr>
        <p:txBody>
          <a:bodyPr lIns="91440" tIns="45720" rIns="91440" bIns="45720">
            <a:spAutoFit/>
          </a:bodyPr>
          <a:lstStyle/>
          <a:p>
            <a:pPr marL="0" indent="0" algn="l"/>
            <a:r>
              <a:rPr sz="1800" b="1">
                <a:solidFill>
                  <a:schemeClr val="tx1"/>
                </a:solidFill>
                <a:latin typeface="+mn-lt"/>
                <a:ea typeface="+mn-ea"/>
                <a:cs typeface="+mn-cs"/>
              </a:rPr>
              <a:t>Тяжёлым периодом в истории Петергофа стала его оккупация фашистскими захватчиками. С самых первых дней войны проводилась активная эвакуация ценностей музея. Уже через три месяца после начала военных действий, после продолжительных и разрушительных боёв, Петергоф был взят немецкими войсками. Во время атак Большой дворец был уничтожен пожаром, также практически полностью разрушены фонтанные композиции. Два с половиной года на территории комплекса находились вражеские войска, которые сравняли с землёй половину Петергофа, остатки ценностей — вазы, статуи, барельефы, чаши — вывезли в Германию. Перед отступлением немцы заминировали территорию, вследствие чего от сдетонировавшей бомбы был разрушен дворец Марли.</a:t>
            </a:r>
            <a:endParaRPr sz="1800">
              <a:solidFill>
                <a:schemeClr val="tx1"/>
              </a:solidFill>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GroupShape 157"/>
        <p:cNvGrpSpPr/>
        <p:nvPr/>
      </p:nvGrpSpPr>
      <p:grpSpPr>
        <a:xfrm>
          <a:off x="0" y="0"/>
          <a:ext cx="0" cy="0"/>
          <a:chOff x="0" y="0"/>
          <a:chExt cx="0" cy="0"/>
        </a:xfrm>
      </p:grpSpPr>
      <p:pic>
        <p:nvPicPr>
          <p:cNvPr id="159" name="Picture 159"/>
          <p:cNvPicPr/>
          <p:nvPr/>
        </p:nvPicPr>
        <p:blipFill>
          <a:blip r:embed="rId2"/>
          <a:stretch/>
        </p:blipFill>
        <p:spPr>
          <a:xfrm>
            <a:off x="1331640" y="836712"/>
            <a:ext cx="6552728" cy="54726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GroupShape 160"/>
        <p:cNvGrpSpPr/>
        <p:nvPr/>
      </p:nvGrpSpPr>
      <p:grpSpPr>
        <a:xfrm>
          <a:off x="0" y="0"/>
          <a:ext cx="0" cy="0"/>
          <a:chOff x="0" y="0"/>
          <a:chExt cx="0" cy="0"/>
        </a:xfrm>
      </p:grpSpPr>
      <p:pic>
        <p:nvPicPr>
          <p:cNvPr id="162" name="Picture 162"/>
          <p:cNvPicPr>
            <a:picLocks noGrp="1"/>
          </p:cNvPicPr>
          <p:nvPr>
            <p:ph type="body" idx="1"/>
          </p:nvPr>
        </p:nvPicPr>
        <p:blipFill>
          <a:blip r:embed="rId2"/>
          <a:stretch/>
        </p:blipFill>
        <p:spPr>
          <a:xfrm>
            <a:off x="1331640" y="1916832"/>
            <a:ext cx="6408712" cy="4464496"/>
          </a:xfrm>
          <a:prstGeom prst="rect">
            <a:avLst/>
          </a:prstGeom>
        </p:spPr>
      </p:pic>
      <p:sp>
        <p:nvSpPr>
          <p:cNvPr id="163" name="Shape 163"/>
          <p:cNvSpPr txBox="1">
            <a:spLocks noGrp="1"/>
          </p:cNvSpPr>
          <p:nvPr>
            <p:ph type="title"/>
          </p:nvPr>
        </p:nvSpPr>
        <p:spPr>
          <a:prstGeom prst="rect">
            <a:avLst/>
          </a:prstGeom>
        </p:spPr>
        <p:txBody>
          <a:bodyPr>
            <a:normAutofit/>
          </a:bodyPr>
          <a:lstStyle>
            <a:defPPr/>
            <a:lvl1pPr lvl="0"/>
          </a:lstStyle>
          <a:p>
            <a:r>
              <a:rPr sz="1600" b="1"/>
              <a:t>В дни освобождения руины разрушенного музея вызывали боль и горечь потери. После снятия блокады Петергоф сразу же стали активно восстанавливать рабочие, сапёры и добровольцы из Петербурга. С этого времени и до 1997 года он назывался Петродворцом. Вскоре после победного мая заработал Нижний парк, а спустя год стали функционировать некоторые фонтаны. В 1947 году в музей вернулась скульптура Самсона, вывезенная немцами, а ещё спустя 5 лет был восстановлен Большой дворец. Первый этап восстановительных работ длился почти 30 лет.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GroupShape 164"/>
        <p:cNvGrpSpPr/>
        <p:nvPr/>
      </p:nvGrpSpPr>
      <p:grpSpPr>
        <a:xfrm>
          <a:off x="0" y="0"/>
          <a:ext cx="0" cy="0"/>
          <a:chOff x="0" y="0"/>
          <a:chExt cx="0" cy="0"/>
        </a:xfrm>
      </p:grpSpPr>
      <p:sp>
        <p:nvSpPr>
          <p:cNvPr id="165" name="Shape 165"/>
          <p:cNvSpPr txBox="1">
            <a:spLocks noGrp="1"/>
          </p:cNvSpPr>
          <p:nvPr>
            <p:ph type="title"/>
          </p:nvPr>
        </p:nvSpPr>
        <p:spPr>
          <a:xfrm>
            <a:off x="690032" y="2463560"/>
            <a:ext cx="7772400" cy="3917767"/>
          </a:xfrm>
          <a:prstGeom prst="rect">
            <a:avLst/>
          </a:prstGeom>
        </p:spPr>
        <p:txBody>
          <a:bodyPr>
            <a:noAutofit/>
          </a:bodyPr>
          <a:lstStyle>
            <a:defPPr/>
            <a:lvl1pPr lvl="0"/>
          </a:lstStyle>
          <a:p>
            <a:r>
              <a:rPr sz="1600" b="1">
                <a:solidFill>
                  <a:srgbClr val="7030A0"/>
                </a:solidFill>
              </a:rPr>
              <a:t>Сегодня в Петергоф круглогодично можно приехать на экскурсию, чтобы познакомиться с шедевральным творением Петра. Ландшафтная зона включает две главные композиции: Верхний и Нижний сад (парк). Верхний сад венчает Большой дворец — вершина императорской резиденции. Слева и справа к нему примыкают Колонистский парк и парк Александрия. Отсюда к Нижнему парку идёт вниз лестница с фонтанами, где сначала виден Большой каскад, а затем возвышается статуя Самсона со львом. Канал, выходящий в Финский залив, также оформлен фонтанной аллеей.</a:t>
            </a:r>
            <a:br>
              <a:rPr sz="1600" b="1">
                <a:solidFill>
                  <a:srgbClr val="7030A0"/>
                </a:solidFill>
              </a:rPr>
            </a:br>
            <a:r>
              <a:rPr sz="1600" b="1">
                <a:solidFill>
                  <a:srgbClr val="7030A0"/>
                </a:solidFill>
              </a:rPr>
              <a:t>Здесь же расположены многочисленные музеи (фонтанного дела, игральных карт, коллекционеров, императорских велосипедов, семьи Бенуа). Далее можно пройти в парк Александрия, где находится церковь святого Александра Невского, Константиновский домик, памятник цесаревичу Алексею и строителям Петергофа. В противоположной стороне разбит Колонистский парк. В Нижнем саду, слева от центрального канала, можно увидеть дворец Марли, а справа — Монплезир, Банный и Екатерининский корпуса. У въезда в резиденцию со стороны Финского залива находится ещё один музей — императорских яхт</a:t>
            </a:r>
          </a:p>
        </p:txBody>
      </p:sp>
      <p:sp>
        <p:nvSpPr>
          <p:cNvPr id="166" name="Shape 166"/>
          <p:cNvSpPr txBox="1">
            <a:spLocks noGrp="1"/>
          </p:cNvSpPr>
          <p:nvPr>
            <p:ph type="body" idx="1"/>
          </p:nvPr>
        </p:nvSpPr>
        <p:spPr>
          <a:prstGeom prst="rect">
            <a:avLst/>
          </a:prstGeom>
        </p:spPr>
        <p:txBody>
          <a:bodyPr>
            <a:normAutofit/>
          </a:bodyPr>
          <a:lstStyle>
            <a:defPPr/>
            <a:lvl1pPr lvl="0"/>
          </a:lstStyle>
          <a:p>
            <a:r>
              <a:rPr sz="4800">
                <a:solidFill>
                  <a:schemeClr val="bg1"/>
                </a:solidFill>
              </a:rPr>
              <a:t>Ансамбль Петергофа.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GroupShape 167"/>
        <p:cNvGrpSpPr/>
        <p:nvPr/>
      </p:nvGrpSpPr>
      <p:grpSpPr>
        <a:xfrm>
          <a:off x="0" y="0"/>
          <a:ext cx="0" cy="0"/>
          <a:chOff x="0" y="0"/>
          <a:chExt cx="0" cy="0"/>
        </a:xfrm>
      </p:grpSpPr>
      <p:sp>
        <p:nvSpPr>
          <p:cNvPr id="168" name="Shape 168"/>
          <p:cNvSpPr txBox="1">
            <a:spLocks noGrp="1"/>
          </p:cNvSpPr>
          <p:nvPr>
            <p:ph type="title"/>
          </p:nvPr>
        </p:nvSpPr>
        <p:spPr>
          <a:prstGeom prst="rect">
            <a:avLst/>
          </a:prstGeom>
        </p:spPr>
        <p:txBody>
          <a:bodyPr>
            <a:normAutofit/>
          </a:bodyPr>
          <a:lstStyle>
            <a:defPPr/>
            <a:lvl1pPr lvl="0"/>
          </a:lstStyle>
          <a:p>
            <a:r>
              <a:rPr sz="8000"/>
              <a:t>Прогуляемся </a:t>
            </a:r>
          </a:p>
        </p:txBody>
      </p:sp>
      <p:sp>
        <p:nvSpPr>
          <p:cNvPr id="169" name="Shape 169"/>
          <p:cNvSpPr txBox="1">
            <a:spLocks noGrp="1"/>
          </p:cNvSpPr>
          <p:nvPr>
            <p:ph type="body" idx="1"/>
          </p:nvPr>
        </p:nvSpPr>
        <p:spPr>
          <a:prstGeom prst="rect">
            <a:avLst/>
          </a:prstGeom>
        </p:spPr>
        <p:txBody>
          <a:bodyPr>
            <a:noAutofit/>
          </a:bodyPr>
          <a:lstStyle>
            <a:defPPr/>
            <a:lvl1pPr lvl="0"/>
          </a:lstStyle>
          <a:p>
            <a:r>
              <a:rPr sz="8800"/>
              <a:t>Давайте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GroupShape 170"/>
        <p:cNvGrpSpPr/>
        <p:nvPr/>
      </p:nvGrpSpPr>
      <p:grpSpPr>
        <a:xfrm>
          <a:off x="0" y="0"/>
          <a:ext cx="0" cy="0"/>
          <a:chOff x="0" y="0"/>
          <a:chExt cx="0" cy="0"/>
        </a:xfrm>
      </p:grpSpPr>
      <p:sp>
        <p:nvSpPr>
          <p:cNvPr id="171" name="Shape 171"/>
          <p:cNvSpPr txBox="1">
            <a:spLocks noGrp="1"/>
          </p:cNvSpPr>
          <p:nvPr>
            <p:ph type="title"/>
          </p:nvPr>
        </p:nvSpPr>
        <p:spPr>
          <a:prstGeom prst="rect">
            <a:avLst/>
          </a:prstGeom>
        </p:spPr>
        <p:txBody>
          <a:bodyPr/>
          <a:lstStyle>
            <a:defPPr/>
            <a:lvl1pPr lvl="0"/>
          </a:lstStyle>
          <a:p>
            <a:r>
              <a:t>Большой Каскад</a:t>
            </a:r>
          </a:p>
        </p:txBody>
      </p:sp>
      <p:pic>
        <p:nvPicPr>
          <p:cNvPr id="173" name="Picture 173"/>
          <p:cNvPicPr>
            <a:picLocks noGrp="1"/>
          </p:cNvPicPr>
          <p:nvPr>
            <p:ph type="body" idx="1"/>
          </p:nvPr>
        </p:nvPicPr>
        <p:blipFill>
          <a:blip r:embed="rId2"/>
          <a:stretch/>
        </p:blipFill>
        <p:spPr>
          <a:xfrm>
            <a:off x="1259632" y="1772816"/>
            <a:ext cx="6552728" cy="46413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GroupShape 174"/>
        <p:cNvGrpSpPr/>
        <p:nvPr/>
      </p:nvGrpSpPr>
      <p:grpSpPr>
        <a:xfrm>
          <a:off x="0" y="0"/>
          <a:ext cx="0" cy="0"/>
          <a:chOff x="0" y="0"/>
          <a:chExt cx="0" cy="0"/>
        </a:xfrm>
      </p:grpSpPr>
      <p:sp>
        <p:nvSpPr>
          <p:cNvPr id="175" name="Shape 175"/>
          <p:cNvSpPr txBox="1">
            <a:spLocks noGrp="1"/>
          </p:cNvSpPr>
          <p:nvPr>
            <p:ph type="title"/>
          </p:nvPr>
        </p:nvSpPr>
        <p:spPr>
          <a:prstGeom prst="rect">
            <a:avLst/>
          </a:prstGeom>
        </p:spPr>
        <p:txBody>
          <a:bodyPr>
            <a:normAutofit/>
          </a:bodyPr>
          <a:lstStyle>
            <a:defPPr/>
            <a:lvl1pPr lvl="0"/>
          </a:lstStyle>
          <a:p>
            <a:r>
              <a:rPr sz="4800" b="1"/>
              <a:t>Римские фонтаны</a:t>
            </a:r>
          </a:p>
        </p:txBody>
      </p:sp>
      <p:pic>
        <p:nvPicPr>
          <p:cNvPr id="177" name="Picture 177"/>
          <p:cNvPicPr>
            <a:picLocks noGrp="1"/>
          </p:cNvPicPr>
          <p:nvPr>
            <p:ph type="body" idx="3"/>
          </p:nvPr>
        </p:nvPicPr>
        <p:blipFill>
          <a:blip r:embed="rId2"/>
          <a:stretch/>
        </p:blipFill>
        <p:spPr>
          <a:xfrm>
            <a:off x="395536" y="2204864"/>
            <a:ext cx="3716089" cy="4032448"/>
          </a:xfrm>
          <a:prstGeom prst="rect">
            <a:avLst/>
          </a:prstGeom>
        </p:spPr>
      </p:pic>
      <p:pic>
        <p:nvPicPr>
          <p:cNvPr id="179" name="Picture 179"/>
          <p:cNvPicPr>
            <a:picLocks noGrp="1"/>
          </p:cNvPicPr>
          <p:nvPr>
            <p:ph type="body" idx="4"/>
          </p:nvPr>
        </p:nvPicPr>
        <p:blipFill>
          <a:blip r:embed="rId3"/>
          <a:stretch/>
        </p:blipFill>
        <p:spPr>
          <a:xfrm>
            <a:off x="4355976" y="2204864"/>
            <a:ext cx="4320479" cy="39604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GroupShape 180"/>
        <p:cNvGrpSpPr/>
        <p:nvPr/>
      </p:nvGrpSpPr>
      <p:grpSpPr>
        <a:xfrm>
          <a:off x="0" y="0"/>
          <a:ext cx="0" cy="0"/>
          <a:chOff x="0" y="0"/>
          <a:chExt cx="0" cy="0"/>
        </a:xfrm>
      </p:grpSpPr>
      <p:sp>
        <p:nvSpPr>
          <p:cNvPr id="181" name="Shape 181"/>
          <p:cNvSpPr txBox="1">
            <a:spLocks noGrp="1"/>
          </p:cNvSpPr>
          <p:nvPr>
            <p:ph type="title"/>
          </p:nvPr>
        </p:nvSpPr>
        <p:spPr>
          <a:prstGeom prst="rect">
            <a:avLst/>
          </a:prstGeom>
        </p:spPr>
        <p:txBody>
          <a:bodyPr>
            <a:normAutofit/>
          </a:bodyPr>
          <a:lstStyle>
            <a:defPPr/>
            <a:lvl1pPr lvl="0"/>
          </a:lstStyle>
          <a:p>
            <a:r>
              <a:rPr sz="3600" b="1"/>
              <a:t>Фонтаны Тритон и Нептун</a:t>
            </a:r>
          </a:p>
        </p:txBody>
      </p:sp>
      <p:pic>
        <p:nvPicPr>
          <p:cNvPr id="183" name="Picture 183"/>
          <p:cNvPicPr>
            <a:picLocks noGrp="1"/>
          </p:cNvPicPr>
          <p:nvPr>
            <p:ph type="body" idx="3"/>
          </p:nvPr>
        </p:nvPicPr>
        <p:blipFill>
          <a:blip r:embed="rId2"/>
          <a:stretch/>
        </p:blipFill>
        <p:spPr>
          <a:xfrm>
            <a:off x="611560" y="2348880"/>
            <a:ext cx="3600400" cy="3600400"/>
          </a:xfrm>
          <a:prstGeom prst="rect">
            <a:avLst/>
          </a:prstGeom>
        </p:spPr>
      </p:pic>
      <p:pic>
        <p:nvPicPr>
          <p:cNvPr id="185" name="Picture 185"/>
          <p:cNvPicPr>
            <a:picLocks noGrp="1"/>
          </p:cNvPicPr>
          <p:nvPr>
            <p:ph type="body" idx="4"/>
          </p:nvPr>
        </p:nvPicPr>
        <p:blipFill>
          <a:blip r:embed="rId3"/>
          <a:stretch/>
        </p:blipFill>
        <p:spPr>
          <a:xfrm>
            <a:off x="4644008" y="1988840"/>
            <a:ext cx="3816424" cy="44644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GroupShape 186"/>
        <p:cNvGrpSpPr/>
        <p:nvPr/>
      </p:nvGrpSpPr>
      <p:grpSpPr>
        <a:xfrm>
          <a:off x="0" y="0"/>
          <a:ext cx="0" cy="0"/>
          <a:chOff x="0" y="0"/>
          <a:chExt cx="0" cy="0"/>
        </a:xfrm>
      </p:grpSpPr>
      <p:sp>
        <p:nvSpPr>
          <p:cNvPr id="187" name="Shape 187"/>
          <p:cNvSpPr txBox="1">
            <a:spLocks noGrp="1"/>
          </p:cNvSpPr>
          <p:nvPr>
            <p:ph type="title"/>
          </p:nvPr>
        </p:nvSpPr>
        <p:spPr>
          <a:prstGeom prst="rect">
            <a:avLst/>
          </a:prstGeom>
        </p:spPr>
        <p:txBody>
          <a:bodyPr>
            <a:normAutofit/>
          </a:bodyPr>
          <a:lstStyle>
            <a:defPPr/>
            <a:lvl1pPr lvl="0"/>
          </a:lstStyle>
          <a:p>
            <a:r>
              <a:rPr sz="4800" b="1"/>
              <a:t>Фонтаны Китовый и Ева</a:t>
            </a:r>
          </a:p>
        </p:txBody>
      </p:sp>
      <p:pic>
        <p:nvPicPr>
          <p:cNvPr id="189" name="Picture 189"/>
          <p:cNvPicPr>
            <a:picLocks noGrp="1"/>
          </p:cNvPicPr>
          <p:nvPr>
            <p:ph type="body" idx="3"/>
          </p:nvPr>
        </p:nvPicPr>
        <p:blipFill>
          <a:blip r:embed="rId2"/>
          <a:stretch/>
        </p:blipFill>
        <p:spPr>
          <a:xfrm>
            <a:off x="395536" y="2348880"/>
            <a:ext cx="4103439" cy="3816422"/>
          </a:xfrm>
          <a:prstGeom prst="rect">
            <a:avLst/>
          </a:prstGeom>
        </p:spPr>
      </p:pic>
      <p:pic>
        <p:nvPicPr>
          <p:cNvPr id="191" name="Picture 191"/>
          <p:cNvPicPr>
            <a:picLocks noGrp="1"/>
          </p:cNvPicPr>
          <p:nvPr>
            <p:ph type="body" idx="4"/>
          </p:nvPr>
        </p:nvPicPr>
        <p:blipFill>
          <a:blip r:embed="rId3"/>
          <a:stretch/>
        </p:blipFill>
        <p:spPr>
          <a:xfrm>
            <a:off x="4644008" y="2348880"/>
            <a:ext cx="4248472" cy="38164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GroupShape 127"/>
        <p:cNvGrpSpPr/>
        <p:nvPr/>
      </p:nvGrpSpPr>
      <p:grpSpPr>
        <a:xfrm>
          <a:off x="0" y="0"/>
          <a:ext cx="0" cy="0"/>
          <a:chOff x="0" y="0"/>
          <a:chExt cx="0" cy="0"/>
        </a:xfrm>
      </p:grpSpPr>
      <p:pic>
        <p:nvPicPr>
          <p:cNvPr id="129" name="Picture 129"/>
          <p:cNvPicPr/>
          <p:nvPr/>
        </p:nvPicPr>
        <p:blipFill>
          <a:blip r:embed="rId2"/>
          <a:stretch/>
        </p:blipFill>
        <p:spPr>
          <a:xfrm>
            <a:off x="1043608" y="1052736"/>
            <a:ext cx="6984777" cy="48965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GroupShape 192"/>
        <p:cNvGrpSpPr/>
        <p:nvPr/>
      </p:nvGrpSpPr>
      <p:grpSpPr>
        <a:xfrm>
          <a:off x="0" y="0"/>
          <a:ext cx="0" cy="0"/>
          <a:chOff x="0" y="0"/>
          <a:chExt cx="0" cy="0"/>
        </a:xfrm>
      </p:grpSpPr>
      <p:sp>
        <p:nvSpPr>
          <p:cNvPr id="193" name="Shape 193"/>
          <p:cNvSpPr txBox="1">
            <a:spLocks noGrp="1"/>
          </p:cNvSpPr>
          <p:nvPr>
            <p:ph type="title"/>
          </p:nvPr>
        </p:nvSpPr>
        <p:spPr>
          <a:prstGeom prst="rect">
            <a:avLst/>
          </a:prstGeom>
        </p:spPr>
        <p:txBody>
          <a:bodyPr>
            <a:normAutofit/>
          </a:bodyPr>
          <a:lstStyle>
            <a:defPPr/>
            <a:lvl1pPr lvl="0"/>
          </a:lstStyle>
          <a:p>
            <a:r>
              <a:rPr sz="5400" b="1"/>
              <a:t>Фонтаны шутихи</a:t>
            </a:r>
          </a:p>
        </p:txBody>
      </p:sp>
      <p:pic>
        <p:nvPicPr>
          <p:cNvPr id="195" name="Picture 195"/>
          <p:cNvPicPr>
            <a:picLocks noGrp="1"/>
          </p:cNvPicPr>
          <p:nvPr>
            <p:ph type="body" idx="3"/>
          </p:nvPr>
        </p:nvPicPr>
        <p:blipFill>
          <a:blip r:embed="rId2"/>
          <a:stretch/>
        </p:blipFill>
        <p:spPr>
          <a:xfrm>
            <a:off x="988091" y="1772817"/>
            <a:ext cx="3199068" cy="3672408"/>
          </a:xfrm>
          <a:prstGeom prst="rect">
            <a:avLst/>
          </a:prstGeom>
        </p:spPr>
      </p:pic>
      <p:pic>
        <p:nvPicPr>
          <p:cNvPr id="197" name="Picture 197"/>
          <p:cNvPicPr>
            <a:picLocks noGrp="1"/>
          </p:cNvPicPr>
          <p:nvPr>
            <p:ph type="body" idx="4"/>
          </p:nvPr>
        </p:nvPicPr>
        <p:blipFill>
          <a:blip r:embed="rId3"/>
          <a:stretch/>
        </p:blipFill>
        <p:spPr>
          <a:xfrm>
            <a:off x="5292080" y="1772816"/>
            <a:ext cx="2466975" cy="1847849"/>
          </a:xfrm>
          <a:prstGeom prst="rect">
            <a:avLst/>
          </a:prstGeom>
        </p:spPr>
      </p:pic>
      <p:pic>
        <p:nvPicPr>
          <p:cNvPr id="199" name="Picture 199"/>
          <p:cNvPicPr/>
          <p:nvPr/>
        </p:nvPicPr>
        <p:blipFill>
          <a:blip r:embed="rId4"/>
          <a:stretch/>
        </p:blipFill>
        <p:spPr>
          <a:xfrm>
            <a:off x="3995936" y="3429000"/>
            <a:ext cx="3168352" cy="28803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GroupShape 200"/>
        <p:cNvGrpSpPr/>
        <p:nvPr/>
      </p:nvGrpSpPr>
      <p:grpSpPr>
        <a:xfrm>
          <a:off x="0" y="0"/>
          <a:ext cx="0" cy="0"/>
          <a:chOff x="0" y="0"/>
          <a:chExt cx="0" cy="0"/>
        </a:xfrm>
      </p:grpSpPr>
      <p:pic>
        <p:nvPicPr>
          <p:cNvPr id="202" name="Picture 202"/>
          <p:cNvPicPr>
            <a:picLocks noGrp="1"/>
          </p:cNvPicPr>
          <p:nvPr>
            <p:ph type="body" idx="1"/>
          </p:nvPr>
        </p:nvPicPr>
        <p:blipFill>
          <a:blip r:embed="rId2"/>
          <a:stretch/>
        </p:blipFill>
        <p:spPr>
          <a:xfrm>
            <a:off x="971600" y="1844824"/>
            <a:ext cx="6984777" cy="4680520"/>
          </a:xfrm>
          <a:prstGeom prst="rect">
            <a:avLst/>
          </a:prstGeom>
        </p:spPr>
      </p:pic>
      <p:sp>
        <p:nvSpPr>
          <p:cNvPr id="203" name="Shape 203"/>
          <p:cNvSpPr txBox="1">
            <a:spLocks noGrp="1"/>
          </p:cNvSpPr>
          <p:nvPr>
            <p:ph type="title"/>
          </p:nvPr>
        </p:nvSpPr>
        <p:spPr>
          <a:prstGeom prst="rect">
            <a:avLst/>
          </a:prstGeom>
        </p:spPr>
        <p:txBody>
          <a:bodyPr>
            <a:normAutofit/>
          </a:bodyPr>
          <a:lstStyle>
            <a:defPPr/>
            <a:lvl1pPr lvl="0"/>
          </a:lstStyle>
          <a:p>
            <a:r>
              <a:rPr sz="5400" b="1"/>
              <a:t>Большой дворец</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GroupShape 204"/>
        <p:cNvGrpSpPr/>
        <p:nvPr/>
      </p:nvGrpSpPr>
      <p:grpSpPr>
        <a:xfrm>
          <a:off x="0" y="0"/>
          <a:ext cx="0" cy="0"/>
          <a:chOff x="0" y="0"/>
          <a:chExt cx="0" cy="0"/>
        </a:xfrm>
      </p:grpSpPr>
      <p:sp>
        <p:nvSpPr>
          <p:cNvPr id="205" name="Shape 205"/>
          <p:cNvSpPr txBox="1">
            <a:spLocks noGrp="1"/>
          </p:cNvSpPr>
          <p:nvPr>
            <p:ph type="title"/>
          </p:nvPr>
        </p:nvSpPr>
        <p:spPr>
          <a:prstGeom prst="rect">
            <a:avLst/>
          </a:prstGeom>
        </p:spPr>
        <p:txBody>
          <a:bodyPr>
            <a:noAutofit/>
          </a:bodyPr>
          <a:lstStyle>
            <a:defPPr/>
            <a:lvl1pPr lvl="0"/>
          </a:lstStyle>
          <a:p>
            <a:r>
              <a:rPr sz="4800"/>
              <a:t>Парадная лестница и Тронный зал</a:t>
            </a:r>
          </a:p>
        </p:txBody>
      </p:sp>
      <p:pic>
        <p:nvPicPr>
          <p:cNvPr id="207" name="Picture 207"/>
          <p:cNvPicPr>
            <a:picLocks noGrp="1"/>
          </p:cNvPicPr>
          <p:nvPr>
            <p:ph type="body" idx="3"/>
          </p:nvPr>
        </p:nvPicPr>
        <p:blipFill>
          <a:blip r:embed="rId2"/>
          <a:stretch/>
        </p:blipFill>
        <p:spPr>
          <a:xfrm>
            <a:off x="395536" y="2132856"/>
            <a:ext cx="3816422" cy="3672408"/>
          </a:xfrm>
          <a:prstGeom prst="rect">
            <a:avLst/>
          </a:prstGeom>
        </p:spPr>
      </p:pic>
      <p:pic>
        <p:nvPicPr>
          <p:cNvPr id="209" name="Picture 209"/>
          <p:cNvPicPr>
            <a:picLocks noGrp="1"/>
          </p:cNvPicPr>
          <p:nvPr>
            <p:ph type="body" idx="4"/>
          </p:nvPr>
        </p:nvPicPr>
        <p:blipFill>
          <a:blip r:embed="rId3"/>
          <a:stretch/>
        </p:blipFill>
        <p:spPr>
          <a:xfrm>
            <a:off x="4645024" y="2132856"/>
            <a:ext cx="4247455" cy="43204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GroupShape 210"/>
        <p:cNvGrpSpPr/>
        <p:nvPr/>
      </p:nvGrpSpPr>
      <p:grpSpPr>
        <a:xfrm>
          <a:off x="0" y="0"/>
          <a:ext cx="0" cy="0"/>
          <a:chOff x="0" y="0"/>
          <a:chExt cx="0" cy="0"/>
        </a:xfrm>
      </p:grpSpPr>
      <p:sp>
        <p:nvSpPr>
          <p:cNvPr id="211" name="Shape 211"/>
          <p:cNvSpPr txBox="1">
            <a:spLocks noGrp="1"/>
          </p:cNvSpPr>
          <p:nvPr>
            <p:ph type="title"/>
          </p:nvPr>
        </p:nvSpPr>
        <p:spPr>
          <a:prstGeom prst="rect">
            <a:avLst/>
          </a:prstGeom>
        </p:spPr>
        <p:txBody>
          <a:bodyPr>
            <a:normAutofit/>
          </a:bodyPr>
          <a:lstStyle>
            <a:defPPr/>
            <a:lvl1pPr lvl="0"/>
          </a:lstStyle>
          <a:p>
            <a:r>
              <a:rPr sz="4000" b="1"/>
              <a:t>Картинный зал и танцевальный зал</a:t>
            </a:r>
          </a:p>
        </p:txBody>
      </p:sp>
      <p:pic>
        <p:nvPicPr>
          <p:cNvPr id="213" name="Picture 213"/>
          <p:cNvPicPr>
            <a:picLocks noGrp="1"/>
          </p:cNvPicPr>
          <p:nvPr>
            <p:ph type="body" idx="3"/>
          </p:nvPr>
        </p:nvPicPr>
        <p:blipFill>
          <a:blip r:embed="rId2"/>
          <a:stretch/>
        </p:blipFill>
        <p:spPr>
          <a:xfrm>
            <a:off x="251519" y="2276872"/>
            <a:ext cx="4247455" cy="3960440"/>
          </a:xfrm>
          <a:prstGeom prst="rect">
            <a:avLst/>
          </a:prstGeom>
        </p:spPr>
      </p:pic>
      <p:pic>
        <p:nvPicPr>
          <p:cNvPr id="215" name="Picture 215"/>
          <p:cNvPicPr>
            <a:picLocks noGrp="1"/>
          </p:cNvPicPr>
          <p:nvPr>
            <p:ph type="body" idx="4"/>
          </p:nvPr>
        </p:nvPicPr>
        <p:blipFill>
          <a:blip r:embed="rId3"/>
          <a:stretch/>
        </p:blipFill>
        <p:spPr>
          <a:xfrm>
            <a:off x="4833143" y="2276872"/>
            <a:ext cx="3915321" cy="396044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GroupShape 216"/>
        <p:cNvGrpSpPr/>
        <p:nvPr/>
      </p:nvGrpSpPr>
      <p:grpSpPr>
        <a:xfrm>
          <a:off x="0" y="0"/>
          <a:ext cx="0" cy="0"/>
          <a:chOff x="0" y="0"/>
          <a:chExt cx="0" cy="0"/>
        </a:xfrm>
      </p:grpSpPr>
      <p:sp>
        <p:nvSpPr>
          <p:cNvPr id="217" name="Shape 217"/>
          <p:cNvSpPr txBox="1">
            <a:spLocks noGrp="1"/>
          </p:cNvSpPr>
          <p:nvPr>
            <p:ph type="title"/>
          </p:nvPr>
        </p:nvSpPr>
        <p:spPr>
          <a:prstGeom prst="rect">
            <a:avLst/>
          </a:prstGeom>
        </p:spPr>
        <p:txBody>
          <a:bodyPr>
            <a:noAutofit/>
          </a:bodyPr>
          <a:lstStyle>
            <a:defPPr/>
            <a:lvl1pPr lvl="0"/>
          </a:lstStyle>
          <a:p>
            <a:r>
              <a:rPr sz="4000"/>
              <a:t>А еще в Петергофе очень красивые цветники</a:t>
            </a:r>
          </a:p>
        </p:txBody>
      </p:sp>
      <p:pic>
        <p:nvPicPr>
          <p:cNvPr id="219" name="Picture 219"/>
          <p:cNvPicPr>
            <a:picLocks noGrp="1"/>
          </p:cNvPicPr>
          <p:nvPr>
            <p:ph type="body" idx="3"/>
          </p:nvPr>
        </p:nvPicPr>
        <p:blipFill>
          <a:blip r:embed="rId2"/>
          <a:stretch/>
        </p:blipFill>
        <p:spPr>
          <a:xfrm>
            <a:off x="611560" y="2276872"/>
            <a:ext cx="3822700" cy="3991620"/>
          </a:xfrm>
          <a:prstGeom prst="rect">
            <a:avLst/>
          </a:prstGeom>
        </p:spPr>
      </p:pic>
      <p:pic>
        <p:nvPicPr>
          <p:cNvPr id="221" name="Picture 221"/>
          <p:cNvPicPr>
            <a:picLocks noGrp="1"/>
          </p:cNvPicPr>
          <p:nvPr>
            <p:ph type="body" idx="4"/>
          </p:nvPr>
        </p:nvPicPr>
        <p:blipFill>
          <a:blip r:embed="rId3"/>
          <a:stretch/>
        </p:blipFill>
        <p:spPr>
          <a:xfrm>
            <a:off x="4572000" y="2348880"/>
            <a:ext cx="4103439" cy="38884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GroupShape 222"/>
        <p:cNvGrpSpPr/>
        <p:nvPr/>
      </p:nvGrpSpPr>
      <p:grpSpPr>
        <a:xfrm>
          <a:off x="0" y="0"/>
          <a:ext cx="0" cy="0"/>
          <a:chOff x="0" y="0"/>
          <a:chExt cx="0" cy="0"/>
        </a:xfrm>
      </p:grpSpPr>
      <p:sp>
        <p:nvSpPr>
          <p:cNvPr id="223" name="Shape 223"/>
          <p:cNvSpPr txBox="1">
            <a:spLocks noGrp="1"/>
          </p:cNvSpPr>
          <p:nvPr>
            <p:ph type="title"/>
          </p:nvPr>
        </p:nvSpPr>
        <p:spPr>
          <a:prstGeom prst="rect">
            <a:avLst/>
          </a:prstGeom>
        </p:spPr>
        <p:txBody>
          <a:bodyPr/>
          <a:lstStyle>
            <a:defPPr/>
            <a:lvl1pPr lvl="0"/>
          </a:lstStyle>
          <a:p>
            <a:r>
              <a:t>И еще</a:t>
            </a:r>
          </a:p>
        </p:txBody>
      </p:sp>
      <p:pic>
        <p:nvPicPr>
          <p:cNvPr id="225" name="Picture 225"/>
          <p:cNvPicPr>
            <a:picLocks noGrp="1"/>
          </p:cNvPicPr>
          <p:nvPr>
            <p:ph type="body" idx="3"/>
          </p:nvPr>
        </p:nvPicPr>
        <p:blipFill>
          <a:blip r:embed="rId2"/>
          <a:stretch/>
        </p:blipFill>
        <p:spPr>
          <a:xfrm>
            <a:off x="251519" y="1988840"/>
            <a:ext cx="4247455" cy="4032447"/>
          </a:xfrm>
          <a:prstGeom prst="rect">
            <a:avLst/>
          </a:prstGeom>
        </p:spPr>
      </p:pic>
      <p:pic>
        <p:nvPicPr>
          <p:cNvPr id="227" name="Picture 227"/>
          <p:cNvPicPr>
            <a:picLocks noGrp="1"/>
          </p:cNvPicPr>
          <p:nvPr>
            <p:ph type="body" idx="4"/>
          </p:nvPr>
        </p:nvPicPr>
        <p:blipFill>
          <a:blip r:embed="rId3"/>
          <a:stretch/>
        </p:blipFill>
        <p:spPr>
          <a:xfrm>
            <a:off x="4716016" y="2060848"/>
            <a:ext cx="4248472" cy="39604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GroupShape 228"/>
        <p:cNvGrpSpPr/>
        <p:nvPr/>
      </p:nvGrpSpPr>
      <p:grpSpPr>
        <a:xfrm>
          <a:off x="0" y="0"/>
          <a:ext cx="0" cy="0"/>
          <a:chOff x="0" y="0"/>
          <a:chExt cx="0" cy="0"/>
        </a:xfrm>
      </p:grpSpPr>
      <p:sp>
        <p:nvSpPr>
          <p:cNvPr id="229" name="Shape 229"/>
          <p:cNvSpPr txBox="1">
            <a:spLocks noGrp="1"/>
          </p:cNvSpPr>
          <p:nvPr>
            <p:ph type="title"/>
          </p:nvPr>
        </p:nvSpPr>
        <p:spPr>
          <a:prstGeom prst="rect">
            <a:avLst/>
          </a:prstGeom>
        </p:spPr>
        <p:txBody>
          <a:bodyPr>
            <a:normAutofit/>
          </a:bodyPr>
          <a:lstStyle>
            <a:defPPr/>
            <a:lvl1pPr lvl="0"/>
          </a:lstStyle>
          <a:p>
            <a:r>
              <a:rPr sz="6600"/>
              <a:t>Спасибо!</a:t>
            </a:r>
          </a:p>
        </p:txBody>
      </p:sp>
      <p:sp>
        <p:nvSpPr>
          <p:cNvPr id="230" name="Shape 230"/>
          <p:cNvSpPr txBox="1">
            <a:spLocks noGrp="1"/>
          </p:cNvSpPr>
          <p:nvPr>
            <p:ph type="body" idx="1"/>
          </p:nvPr>
        </p:nvSpPr>
        <p:spPr>
          <a:prstGeom prst="rect">
            <a:avLst/>
          </a:prstGeom>
        </p:spPr>
        <p:txBody>
          <a:bodyPr>
            <a:noAutofit/>
          </a:bodyPr>
          <a:lstStyle>
            <a:defPPr/>
            <a:lvl1pPr lvl="0"/>
          </a:lstStyle>
          <a:p>
            <a:r>
              <a:rPr sz="3600" b="1"/>
              <a:t>Ребята,если у вас есть ваши фотографии из Петергофа,поделитесь с нами в комментариях!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GroupShape 130"/>
        <p:cNvGrpSpPr/>
        <p:nvPr/>
      </p:nvGrpSpPr>
      <p:grpSpPr>
        <a:xfrm>
          <a:off x="0" y="0"/>
          <a:ext cx="0" cy="0"/>
          <a:chOff x="0" y="0"/>
          <a:chExt cx="0" cy="0"/>
        </a:xfrm>
      </p:grpSpPr>
      <p:pic>
        <p:nvPicPr>
          <p:cNvPr id="132" name="Picture 132"/>
          <p:cNvPicPr>
            <a:picLocks noGrp="1"/>
          </p:cNvPicPr>
          <p:nvPr>
            <p:ph type="body" idx="1"/>
          </p:nvPr>
        </p:nvPicPr>
        <p:blipFill>
          <a:blip r:embed="rId2"/>
          <a:stretch/>
        </p:blipFill>
        <p:spPr>
          <a:xfrm>
            <a:off x="1763688" y="2132856"/>
            <a:ext cx="5616624" cy="3960439"/>
          </a:xfrm>
          <a:prstGeom prst="rect">
            <a:avLst/>
          </a:prstGeom>
        </p:spPr>
      </p:pic>
      <p:sp>
        <p:nvSpPr>
          <p:cNvPr id="133" name="Shape 133"/>
          <p:cNvSpPr txBox="1">
            <a:spLocks noGrp="1"/>
          </p:cNvSpPr>
          <p:nvPr>
            <p:ph type="title"/>
          </p:nvPr>
        </p:nvSpPr>
        <p:spPr>
          <a:prstGeom prst="rect">
            <a:avLst/>
          </a:prstGeom>
        </p:spPr>
        <p:txBody>
          <a:bodyPr>
            <a:normAutofit/>
          </a:bodyPr>
          <a:lstStyle>
            <a:defPPr/>
            <a:lvl1pPr lvl="0"/>
          </a:lstStyle>
          <a:p>
            <a:r>
              <a:rPr sz="2800" b="1"/>
              <a:t>Петергоф-это летняя парадная резиденция Петра I</a:t>
            </a:r>
            <a:r>
              <a:rPr sz="16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GroupShape 134"/>
        <p:cNvGrpSpPr/>
        <p:nvPr/>
      </p:nvGrpSpPr>
      <p:grpSpPr>
        <a:xfrm>
          <a:off x="0" y="0"/>
          <a:ext cx="0" cy="0"/>
          <a:chOff x="0" y="0"/>
          <a:chExt cx="0" cy="0"/>
        </a:xfrm>
      </p:grpSpPr>
      <p:sp>
        <p:nvSpPr>
          <p:cNvPr id="135" name="Shape 135"/>
          <p:cNvSpPr/>
          <p:nvPr/>
        </p:nvSpPr>
        <p:spPr>
          <a:xfrm>
            <a:off x="2286000" y="58847"/>
            <a:ext cx="4572000" cy="6740307"/>
          </a:xfrm>
          <a:prstGeom prst="rect">
            <a:avLst/>
          </a:prstGeom>
        </p:spPr>
        <p:txBody>
          <a:bodyPr lIns="91440" tIns="45720" rIns="91440" bIns="45720">
            <a:spAutoFit/>
          </a:bodyPr>
          <a:lstStyle/>
          <a:p>
            <a:pPr marL="0" indent="0" algn="l"/>
            <a:r>
              <a:rPr sz="1800">
                <a:solidFill>
                  <a:schemeClr val="tx1"/>
                </a:solidFill>
                <a:latin typeface="+mn-lt"/>
                <a:ea typeface="+mn-ea"/>
                <a:cs typeface="+mn-cs"/>
              </a:rPr>
              <a:t>В начале XVIII века на Котлине началось строительство крепости Кронштадт, которое Пётр I самолично курировал, регулярно наведываясь на остров. Царь должен был отдыхать в течение пути, поэтому на южном берегу Финского залива поставили усадьбу, которой дали название Петергоф — Петров двор. Первоначально планов на строительство грандиозной резиденции в Петергофе у императора не было. Новый дворец с многочисленными фонтанами, которые после посещения Версаля не давали покоя Петру, должен был возводиться в Стрельне, и царь даже начал там строительство. Но известному российскому инженеру Миниху удалось доказать Петру, что технически территория Стрельны потребует больших затрат для реализации императорской задумки, при этом будут затоплены близлежащие районы. Тогда Пётр и обратил своё внимание на Петергоф. На этих землях к тому времени уже начал возводиться Большой дворец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GroupShape 136"/>
        <p:cNvGrpSpPr/>
        <p:nvPr/>
      </p:nvGrpSpPr>
      <p:grpSpPr>
        <a:xfrm>
          <a:off x="0" y="0"/>
          <a:ext cx="0" cy="0"/>
          <a:chOff x="0" y="0"/>
          <a:chExt cx="0" cy="0"/>
        </a:xfrm>
      </p:grpSpPr>
      <p:pic>
        <p:nvPicPr>
          <p:cNvPr id="138" name="Picture 138"/>
          <p:cNvPicPr>
            <a:picLocks noGrp="1"/>
          </p:cNvPicPr>
          <p:nvPr>
            <p:ph type="body" idx="1"/>
          </p:nvPr>
        </p:nvPicPr>
        <p:blipFill>
          <a:blip r:embed="rId2"/>
          <a:stretch/>
        </p:blipFill>
        <p:spPr>
          <a:xfrm>
            <a:off x="1403648" y="1988840"/>
            <a:ext cx="6120678" cy="4320480"/>
          </a:xfrm>
          <a:prstGeom prst="rect">
            <a:avLst/>
          </a:prstGeom>
        </p:spPr>
      </p:pic>
      <p:sp>
        <p:nvSpPr>
          <p:cNvPr id="139" name="Shape 139"/>
          <p:cNvSpPr txBox="1">
            <a:spLocks noGrp="1"/>
          </p:cNvSpPr>
          <p:nvPr>
            <p:ph type="title"/>
          </p:nvPr>
        </p:nvSpPr>
        <p:spPr>
          <a:prstGeom prst="rect">
            <a:avLst/>
          </a:prstGeom>
        </p:spPr>
        <p:txBody>
          <a:bodyPr>
            <a:normAutofit/>
          </a:bodyPr>
          <a:lstStyle>
            <a:defPPr/>
            <a:lvl1pPr lvl="0"/>
          </a:lstStyle>
          <a:p>
            <a:r>
              <a:rPr sz="1800"/>
              <a:t> </a:t>
            </a:r>
            <a:r>
              <a:rPr sz="2400" b="1"/>
              <a:t>Петр I пристально следил за строительством дворца, особенно за проектированием Нижнего парка, и даже делал собственные наброски и эскизы будущей резиденции.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GroupShape 140"/>
        <p:cNvGrpSpPr/>
        <p:nvPr/>
      </p:nvGrpSpPr>
      <p:grpSpPr>
        <a:xfrm>
          <a:off x="0" y="0"/>
          <a:ext cx="0" cy="0"/>
          <a:chOff x="0" y="0"/>
          <a:chExt cx="0" cy="0"/>
        </a:xfrm>
      </p:grpSpPr>
      <p:sp>
        <p:nvSpPr>
          <p:cNvPr id="141" name="Shape 141"/>
          <p:cNvSpPr/>
          <p:nvPr/>
        </p:nvSpPr>
        <p:spPr>
          <a:xfrm>
            <a:off x="2286000" y="751344"/>
            <a:ext cx="4572000" cy="5355312"/>
          </a:xfrm>
          <a:prstGeom prst="rect">
            <a:avLst/>
          </a:prstGeom>
        </p:spPr>
        <p:txBody>
          <a:bodyPr lIns="91440" tIns="45720" rIns="91440" bIns="45720">
            <a:spAutoFit/>
          </a:bodyPr>
          <a:lstStyle/>
          <a:p>
            <a:pPr marL="0" indent="0" algn="l"/>
            <a:r>
              <a:rPr sz="1800">
                <a:solidFill>
                  <a:schemeClr val="tx1"/>
                </a:solidFill>
                <a:latin typeface="+mn-lt"/>
                <a:ea typeface="+mn-ea"/>
                <a:cs typeface="+mn-cs"/>
              </a:rPr>
              <a:t>В августе 1723 года состоялось торжественное открытие. Прямо из залива к парадному входу вёл канал, по которому многочисленные гости (а их судов насчитывалось более сотни) могли подплывать прямо к подножию здания. Терраса перед фасадом дворца была оформлена каскадом удивительных по красоте фонтанов с аллегорическими скульптурами, которые символизировали мощь военных российских достижений и побед. Российский император горделиво знакомил гостей с великолепием дворцов и фонтанов, а кульминационным украшением мероприятия стал грандиозный праздничный фейерверк. Пётр был полностью удовлетворён — слава о величии и красоте Петергофа мгновенно пересекла российские границы.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GroupShape 142"/>
        <p:cNvGrpSpPr/>
        <p:nvPr/>
      </p:nvGrpSpPr>
      <p:grpSpPr>
        <a:xfrm>
          <a:off x="0" y="0"/>
          <a:ext cx="0" cy="0"/>
          <a:chOff x="0" y="0"/>
          <a:chExt cx="0" cy="0"/>
        </a:xfrm>
      </p:grpSpPr>
      <p:pic>
        <p:nvPicPr>
          <p:cNvPr id="144" name="Picture 144"/>
          <p:cNvPicPr/>
          <p:nvPr/>
        </p:nvPicPr>
        <p:blipFill>
          <a:blip r:embed="rId2"/>
          <a:stretch/>
        </p:blipFill>
        <p:spPr>
          <a:xfrm>
            <a:off x="1619672" y="908720"/>
            <a:ext cx="5976663" cy="52565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GroupShape 145"/>
        <p:cNvGrpSpPr/>
        <p:nvPr/>
      </p:nvGrpSpPr>
      <p:grpSpPr>
        <a:xfrm>
          <a:off x="0" y="0"/>
          <a:ext cx="0" cy="0"/>
          <a:chOff x="0" y="0"/>
          <a:chExt cx="0" cy="0"/>
        </a:xfrm>
      </p:grpSpPr>
      <p:sp>
        <p:nvSpPr>
          <p:cNvPr id="146" name="Shape 146"/>
          <p:cNvSpPr/>
          <p:nvPr/>
        </p:nvSpPr>
        <p:spPr>
          <a:xfrm>
            <a:off x="2286000" y="751344"/>
            <a:ext cx="4572000" cy="5355312"/>
          </a:xfrm>
          <a:prstGeom prst="rect">
            <a:avLst/>
          </a:prstGeom>
        </p:spPr>
        <p:txBody>
          <a:bodyPr lIns="91440" tIns="45720" rIns="91440" bIns="45720">
            <a:spAutoFit/>
          </a:bodyPr>
          <a:lstStyle/>
          <a:p>
            <a:pPr marL="0" indent="0" algn="l"/>
            <a:r>
              <a:rPr sz="1800">
                <a:solidFill>
                  <a:schemeClr val="tx1"/>
                </a:solidFill>
                <a:latin typeface="+mn-lt"/>
                <a:ea typeface="+mn-ea"/>
                <a:cs typeface="+mn-cs"/>
              </a:rPr>
              <a:t>В Петергофе была построена уникальная водоводная система, не требующая использования насосов. В отличие от версальских ансамблей, где вода подавалась при помощи дорогостоящих устройств, накачивающих её в фонтаны, в Петергофе она прибывала из естественных источников. Пруды и каналы, вдохнувшие жизнь в петергофские фонтаны, были проведены по всей территории парковых зон. Для снабжения Верхнего сада были заложены три пруда, из которых черпались водные запасы. Пока они строились, Пётр продумывал возможности водоснабжения остальных территорий. Найденные на близлежащей возвышенности источники давали прекрасную перспективу снабжения Петергофа водяным самотёком.</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GroupShape 147"/>
        <p:cNvGrpSpPr/>
        <p:nvPr/>
      </p:nvGrpSpPr>
      <p:grpSpPr>
        <a:xfrm>
          <a:off x="0" y="0"/>
          <a:ext cx="0" cy="0"/>
          <a:chOff x="0" y="0"/>
          <a:chExt cx="0" cy="0"/>
        </a:xfrm>
      </p:grpSpPr>
      <p:pic>
        <p:nvPicPr>
          <p:cNvPr id="149" name="Picture 149"/>
          <p:cNvPicPr>
            <a:picLocks noGrp="1"/>
          </p:cNvPicPr>
          <p:nvPr>
            <p:ph type="body" idx="1"/>
          </p:nvPr>
        </p:nvPicPr>
        <p:blipFill>
          <a:blip r:embed="rId2"/>
          <a:stretch/>
        </p:blipFill>
        <p:spPr>
          <a:xfrm>
            <a:off x="971600" y="2204864"/>
            <a:ext cx="6912769" cy="4248472"/>
          </a:xfrm>
          <a:prstGeom prst="rect">
            <a:avLst/>
          </a:prstGeom>
        </p:spPr>
      </p:pic>
      <p:sp>
        <p:nvSpPr>
          <p:cNvPr id="150" name="Shape 150"/>
          <p:cNvSpPr txBox="1">
            <a:spLocks noGrp="1"/>
          </p:cNvSpPr>
          <p:nvPr>
            <p:ph type="title"/>
          </p:nvPr>
        </p:nvSpPr>
        <p:spPr>
          <a:prstGeom prst="rect">
            <a:avLst/>
          </a:prstGeom>
        </p:spPr>
        <p:txBody>
          <a:bodyPr>
            <a:noAutofit/>
          </a:bodyPr>
          <a:lstStyle>
            <a:defPPr/>
            <a:lvl1pPr lvl="0"/>
          </a:lstStyle>
          <a:p>
            <a:r>
              <a:rPr sz="2000" b="1"/>
              <a:t>В середине XVIII века водоводную систему пополнили новые пруды, были протянуты дополнительные каналы, а деревянные трубы заменились чугунными. Десятилетия спустя в парке было организовано 9 новых водохранилищ .</a:t>
            </a:r>
          </a:p>
        </p:txBody>
      </p:sp>
    </p:spTree>
  </p:cSld>
  <p:clrMapOvr>
    <a:masterClrMapping/>
  </p:clrMapOvr>
</p:sld>
</file>

<file path=ppt/theme/theme1.xml><?xml version="1.0" encoding="utf-8"?>
<a:theme xmlns:a="http://schemas.openxmlformats.org/drawingml/2006/main" name="Волна">
  <a:themeElements>
    <a:clrScheme name="Волна">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majorFont>
      <a:minorFont>
        <a:latin typeface="Candara"/>
        <a:ea typeface=""/>
        <a:cs typeface=""/>
      </a:minorFont>
    </a:fontScheme>
    <a:fmtScheme name="Волна">
      <a:fillStyleLst>
        <a:solidFill>
          <a:schemeClr val="phClr"/>
        </a:solidFill>
        <a:gradFill>
          <a:gsLst>
            <a:gs pos="0">
              <a:schemeClr val="phClr">
                <a:tint val="0"/>
              </a:schemeClr>
            </a:gs>
            <a:gs pos="44000">
              <a:schemeClr val="phClr">
                <a:tint val="60000"/>
                <a:satMod val="120000"/>
              </a:schemeClr>
            </a:gs>
            <a:gs pos="100000">
              <a:schemeClr val="phClr">
                <a:tint val="90000"/>
                <a:alpha val="100000"/>
                <a:lumMod val="90000"/>
              </a:schemeClr>
            </a:gs>
          </a:gsLst>
        </a:gradFill>
        <a:gradFill>
          <a:gsLst>
            <a:gs pos="0">
              <a:schemeClr val="phClr">
                <a:tint val="96000"/>
                <a:satMod val="120000"/>
                <a:lumMod val="120000"/>
              </a:schemeClr>
            </a:gs>
            <a:gs pos="100000">
              <a:schemeClr val="phClr">
                <a:shade val="89000"/>
                <a:lumMod val="90000"/>
              </a:schemeClr>
            </a:gs>
          </a:gsLst>
        </a:gradFill>
      </a:fillStyleLst>
      <a:lnStyleLst>
        <a:ln w="9525">
          <a:solidFill>
            <a:schemeClr val="phClr"/>
          </a:solidFill>
          <a:prstDash val="solid"/>
        </a:ln>
        <a:ln w="15875">
          <a:solidFill>
            <a:schemeClr val="phClr">
              <a:shade val="75000"/>
              <a:lumMod val="80000"/>
            </a:schemeClr>
          </a:solidFill>
          <a:prstDash val="solid"/>
        </a:ln>
        <a:ln w="25400">
          <a:solidFill>
            <a:schemeClr val="phClr"/>
          </a:solidFill>
          <a:prstDash val="solid"/>
        </a:ln>
      </a:lnStyleLst>
      <a:effectStyleLst>
        <a:effectStyle>
          <a:effectLst>
            <a:outerShdw>
              <a:srgbClr val="000000">
                <a:alpha val="38000"/>
              </a:srgbClr>
            </a:outerShdw>
          </a:effectLst>
        </a:effectStyle>
        <a:effectStyle>
          <a:effectLst>
            <a:outerShdw>
              <a:srgbClr val="000000">
                <a:alpha val="35000"/>
              </a:srgbClr>
            </a:outerShdw>
          </a:effectLst>
        </a:effectStyle>
        <a:effectStyle>
          <a:effectLst>
            <a:outerShdw>
              <a:srgbClr val="000000">
                <a:alpha val="35000"/>
              </a:srgbClr>
            </a:outerShdw>
          </a:effectLst>
        </a:effectStyle>
      </a:effectStyleLst>
      <a:bgFillStyleLst>
        <a:solidFill>
          <a:schemeClr val="phClr"/>
        </a:solidFill>
        <a:gradFill>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gradFill>
        <a:no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Normal.dotm</Template>
  <TotalTime>1</TotalTime>
  <Words>874</Words>
  <Application>Microsoft Office PowerPoint</Application>
  <DocSecurity>0</DocSecurity>
  <PresentationFormat>Экран (4:3)</PresentationFormat>
  <Paragraphs>32</Paragraphs>
  <Slides>26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26</vt:i4>
      </vt:variant>
    </vt:vector>
  </HeadingPairs>
  <TitlesOfParts>
    <vt:vector size="29" baseType="lpstr">
      <vt:lpstr>Candara</vt:lpstr>
      <vt:lpstr>Symbol</vt:lpstr>
      <vt:lpstr>Волна</vt:lpstr>
      <vt:lpstr>Петергоф</vt:lpstr>
      <vt:lpstr>Презентация PowerPoint</vt:lpstr>
      <vt:lpstr>Петергоф-это летняя парадная резиденция Петра I.</vt:lpstr>
      <vt:lpstr>Презентация PowerPoint</vt:lpstr>
      <vt:lpstr> Петр I пристально следил за строительством дворца, особенно за проектированием Нижнего парка, и даже делал собственные наброски и эскизы будущей резиденции.</vt:lpstr>
      <vt:lpstr>Презентация PowerPoint</vt:lpstr>
      <vt:lpstr>Презентация PowerPoint</vt:lpstr>
      <vt:lpstr>Презентация PowerPoint</vt:lpstr>
      <vt:lpstr>В середине XVIII века водоводную систему пополнили новые пруды, были протянуты дополнительные каналы, а деревянные трубы заменились чугунными. Десятилетия спустя в парке было организовано 9 новых водохранилищ .</vt:lpstr>
      <vt:lpstr>Обратите внимание! С петровских времён в прудах у дворца Марли разводились осетры, подававшиеся к царскому столу. И сегодня на экскурсии по Петергофу за отдельную плату любители рыболовства могут заняться своим любимым хобби в зарыбленных прудах.</vt:lpstr>
      <vt:lpstr>Презентация PowerPoint</vt:lpstr>
      <vt:lpstr>Презентация PowerPoint</vt:lpstr>
      <vt:lpstr>В дни освобождения руины разрушенного музея вызывали боль и горечь потери. После снятия блокады Петергоф сразу же стали активно восстанавливать рабочие, сапёры и добровольцы из Петербурга. С этого времени и до 1997 года он назывался Петродворцом. Вскоре после победного мая заработал Нижний парк, а спустя год стали функционировать некоторые фонтаны. В 1947 году в музей вернулась скульптура Самсона, вывезенная немцами, а ещё спустя 5 лет был восстановлен Большой дворец. Первый этап восстановительных работ длился почти 30 лет.</vt:lpstr>
      <vt:lpstr>Сегодня в Петергоф круглогодично можно приехать на экскурсию, чтобы познакомиться с шедевральным творением Петра. Ландшафтная зона включает две главные композиции: Верхний и Нижний сад (парк). Верхний сад венчает Большой дворец — вершина императорской резиденции. Слева и справа к нему примыкают Колонистский парк и парк Александрия. Отсюда к Нижнему парку идёт вниз лестница с фонтанами, где сначала виден Большой каскад, а затем возвышается статуя Самсона со львом. Канал, выходящий в Финский залив, также оформлен фонтанной аллеей. Здесь же расположены многочисленные музеи (фонтанного дела, игральных карт, коллекционеров, императорских велосипедов, семьи Бенуа). Далее можно пройти в парк Александрия, где находится церковь святого Александра Невского, Константиновский домик, памятник цесаревичу Алексею и строителям Петергофа. В противоположной стороне разбит Колонистский парк. В Нижнем саду, слева от центрального канала, можно увидеть дворец Марли, а справа — Монплезир, Банный и Екатерининский корпуса. У въезда в резиденцию со стороны Финского залива находится ещё один музей — императорских яхт</vt:lpstr>
      <vt:lpstr>Прогуляемся </vt:lpstr>
      <vt:lpstr>Большой Каскад</vt:lpstr>
      <vt:lpstr>Римские фонтаны</vt:lpstr>
      <vt:lpstr>Фонтаны Тритон и Нептун</vt:lpstr>
      <vt:lpstr>Фонтаны Китовый и Ева</vt:lpstr>
      <vt:lpstr>Фонтаны шутихи</vt:lpstr>
      <vt:lpstr>Большой дворец</vt:lpstr>
      <vt:lpstr>Парадная лестница и Тронный зал</vt:lpstr>
      <vt:lpstr>Картинный зал и танцевальный зал</vt:lpstr>
      <vt:lpstr>А еще в Петергофе очень красивые цветники</vt:lpstr>
      <vt:lpstr>И еще</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Петергоф</dc:title>
  <cp:lastModifiedBy>Admin</cp:lastModifiedBy>
  <cp:revision>1</cp:revision>
  <dcterms:modified xsi:type="dcterms:W3CDTF">2025-01-19T14:38:51Z</dcterms:modified>
</cp:coreProperties>
</file>