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8D6AA0-A440-41B6-A20F-0EB450E43A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A3CECCE-C6E1-4348-B062-02E219B862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FA9E5B-9633-4CDC-9D6E-8BCF037C1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8F5EF-CAA2-4189-8170-11BF12C59EF8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AABAE6-80E0-4FE9-AA96-02F58FF6F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D2B79B-AAE5-44E1-8DF0-4F5C9AB46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B568-7491-4AE0-B74A-F4F69B7CE6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209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2E7501-45F1-4381-917C-B03C050C0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8B4E5FC-60A1-4B5B-A57A-8E2506D77E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4AA8E2-A8F4-433E-AEEC-32BB33AD4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8F5EF-CAA2-4189-8170-11BF12C59EF8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BED254-4B0F-437D-9151-C0ECC5674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078602-8BF8-4957-8B13-0092C64ED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B568-7491-4AE0-B74A-F4F69B7CE6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349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E595536-98C9-4442-83EB-EA184C14B0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58F0246-AEE9-423E-8E38-F77E436610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079321-5AC2-4890-BB9A-2A8C15F14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8F5EF-CAA2-4189-8170-11BF12C59EF8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C5BEE8-D558-41DA-A8F5-19DCD3564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881180-657F-44F8-A681-4B23CB247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B568-7491-4AE0-B74A-F4F69B7CE6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084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37F9C5-5955-45E9-BEF1-DE469000C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CA2DE5-63C8-4353-8E7D-AA584AF331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7061C2-3703-4C13-A892-A1E34A6D7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8F5EF-CAA2-4189-8170-11BF12C59EF8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5A42C6-D74B-43F7-BF95-7B3DD6324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829537-F37F-4723-9297-2E9133D43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B568-7491-4AE0-B74A-F4F69B7CE6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031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EA0A0E-1DA4-4ACA-9B2B-A7EAB99B0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25FF059-A421-4F57-A2DB-E83ADC67D7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F7A226-F8D9-4F1A-944B-4F9C5F209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8F5EF-CAA2-4189-8170-11BF12C59EF8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9B580D-D8A0-4050-A3BE-C0B8C5D20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3D1B95-6571-406B-A0CC-92D3D1D72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B568-7491-4AE0-B74A-F4F69B7CE6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718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C67921-BB21-4B82-9916-FD21D0724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E57F09-0AEC-4E46-82FE-035B8DB881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5411035-C0A4-4450-8AFB-41BA7B9FE5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0350A78-686F-4A2E-BAB7-F8F13EA6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8F5EF-CAA2-4189-8170-11BF12C59EF8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4B39DC2-BE3F-4002-BAA5-88BBA769F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D3B3A3-AD66-4356-863D-0965D63EC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B568-7491-4AE0-B74A-F4F69B7CE6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134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AEDE30-815E-44E6-A5F1-126C05E54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283146A-56E0-4480-8938-755E37CAD1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FE3DC7F-42EF-47D5-B9D7-07E826F6E9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1051076-7938-4108-A198-AB086B7012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48D1216-B11E-49A9-85CE-388BF6AB91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FA5D7B3-0765-4FE4-8B2C-B3794B4B4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8F5EF-CAA2-4189-8170-11BF12C59EF8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EFD8FDA-D003-4DA3-83EC-D89231DDF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FAEB2D8-F33E-4381-AE0A-69B543BC7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B568-7491-4AE0-B74A-F4F69B7CE6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053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4AB29-93D2-49F2-889F-9C8B88588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A566384-C87A-4119-BB7C-ACC280E9A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8F5EF-CAA2-4189-8170-11BF12C59EF8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DE5A625-A497-4BD1-8EB8-0A37090BE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C442ABA-5F93-4020-9582-BEB1E344D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B568-7491-4AE0-B74A-F4F69B7CE6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931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668EC83-72D8-49D0-8740-B67C976AB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8F5EF-CAA2-4189-8170-11BF12C59EF8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DBB9FD8-9D2E-4EAB-B39D-C99A185DD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C650425-68ED-4A43-B754-164ADC0A2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B568-7491-4AE0-B74A-F4F69B7CE6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685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5324FB-CB42-43A0-AE29-75723538A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5756E8-01F3-49B1-A790-ACF5D3AB1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587E3F4-9858-4938-8AF1-3577BF1C6D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34E96A-690D-405E-80A8-151E48BE8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8F5EF-CAA2-4189-8170-11BF12C59EF8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A7017E-52CE-4330-A391-792EF1940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12CB6C-184F-4AB6-98D5-18CAC73DC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B568-7491-4AE0-B74A-F4F69B7CE6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172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532988-4C00-4B88-9C69-2913169EC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5512288-D328-4BAD-B6B7-BE120E09B8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7B2A3FE-A648-4096-979D-9DCAF4FF0B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C522B9-B548-4964-BEF5-67DE1E84C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8F5EF-CAA2-4189-8170-11BF12C59EF8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ADC919-043B-4D83-BC0D-F32B19500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989CC3-A024-4EE0-807F-3389C17F4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B568-7491-4AE0-B74A-F4F69B7CE6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087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FA8176-86C5-4543-8430-4EE9C4D8B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02B561-423F-4DFB-BB38-455D1368B7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66648F-9327-4461-8E43-0E08676B57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8F5EF-CAA2-4189-8170-11BF12C59EF8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9C5CE3-D0B9-4D58-B2A0-899BC9C44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07DFF9-093C-4389-AEB2-55003594A2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1B568-7491-4AE0-B74A-F4F69B7CE6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929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F1D7BF-9328-48D1-BDB3-163CEC5BCC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878E4A3-9184-4CB0-9BB1-A425140311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EAAA7F-EBCA-420F-9C5D-D6D85FD4E4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752" y="0"/>
            <a:ext cx="12244752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487708-969F-4EBA-8BF7-B2208783685B}"/>
              </a:ext>
            </a:extLst>
          </p:cNvPr>
          <p:cNvSpPr txBox="1"/>
          <p:nvPr/>
        </p:nvSpPr>
        <p:spPr>
          <a:xfrm>
            <a:off x="52752" y="1"/>
            <a:ext cx="12139247" cy="6586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>
              <a:solidFill>
                <a:srgbClr val="FFFF00"/>
              </a:solidFill>
            </a:endParaRPr>
          </a:p>
          <a:p>
            <a:pPr algn="ctr"/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автономное учреждение детский сад общеразвивающего вида «Солнышко» с приоритетным осуществлением деятельности по художественно-эстетическому развитию детей                           (МДОАУ д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«Солнышко»).</a:t>
            </a:r>
          </a:p>
          <a:p>
            <a:pPr algn="ctr"/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в Краеведческий музей на выставку</a:t>
            </a:r>
            <a:r>
              <a:rPr lang="ru-RU" sz="4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4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«От истоков к современности».</a:t>
            </a:r>
          </a:p>
          <a:p>
            <a:pPr algn="ctr"/>
            <a:endParaRPr lang="ru-RU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Подготовила воспитатель:          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Закарьяева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З.А.</a:t>
            </a:r>
          </a:p>
        </p:txBody>
      </p:sp>
    </p:spTree>
    <p:extLst>
      <p:ext uri="{BB962C8B-B14F-4D97-AF65-F5344CB8AC3E}">
        <p14:creationId xmlns:p14="http://schemas.microsoft.com/office/powerpoint/2010/main" val="2191504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92F0558-C840-441C-A204-49B22AE6F0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96FDB45-0789-412B-9EEE-1D3B0B443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708" y="267286"/>
            <a:ext cx="11141612" cy="617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703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3FD0227-3F2A-400C-A273-46DB4AD939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87F590D-A315-4C87-8437-52A742ACB3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954" y="829993"/>
            <a:ext cx="5138142" cy="514877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CCBE8BC-44AA-4036-977A-8275F1230B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050" y="829992"/>
            <a:ext cx="6432996" cy="51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173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53782F-85D9-4C85-9571-013D7685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583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0F2A912-85BF-4842-BB1E-CC206FBDAC16}"/>
              </a:ext>
            </a:extLst>
          </p:cNvPr>
          <p:cNvSpPr txBox="1"/>
          <p:nvPr/>
        </p:nvSpPr>
        <p:spPr>
          <a:xfrm>
            <a:off x="295422" y="168813"/>
            <a:ext cx="11676184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малых лет мы знакомим детей с историей югорского края, Ханты-Мансийского автономного округа, родного города </a:t>
            </a:r>
            <a:r>
              <a:rPr lang="ru-RU" sz="3600" b="1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Пыть</a:t>
            </a:r>
            <a:r>
              <a:rPr lang="ru-RU" sz="3600" b="1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-Яха. А что может лучше рассказать об этом, как не музейные экспонаты и интересное повествование экскурсовода о природе Югры, </a:t>
            </a:r>
            <a:r>
              <a:rPr lang="ru-RU" sz="3600" b="1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кореных</a:t>
            </a:r>
            <a:r>
              <a:rPr lang="ru-RU" sz="3600" b="1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народах Севера ханты и манси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en-US" sz="3600" b="1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21 </a:t>
            </a:r>
            <a:r>
              <a:rPr lang="ru-RU" sz="3600" b="1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ноября 2024 года воспитанники группы «Звёздочки» посетили музейно-выставочный центр.</a:t>
            </a:r>
          </a:p>
          <a:p>
            <a:pPr algn="ctr"/>
            <a:r>
              <a:rPr lang="ru-RU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начале экскурсии детей познакомили  с фотовыставкой «Живые символы тайги».</a:t>
            </a:r>
          </a:p>
          <a:p>
            <a:pPr algn="ctr"/>
            <a:r>
              <a:rPr lang="ru-RU" sz="3600" b="1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экспозиции представлены три раздела:</a:t>
            </a:r>
          </a:p>
        </p:txBody>
      </p:sp>
    </p:spTree>
    <p:extLst>
      <p:ext uri="{BB962C8B-B14F-4D97-AF65-F5344CB8AC3E}">
        <p14:creationId xmlns:p14="http://schemas.microsoft.com/office/powerpoint/2010/main" val="2189270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57D632E-F544-4FD0-9026-95042DE4C7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C4AB22-04A6-4D3C-A036-DC6C3B185131}"/>
              </a:ext>
            </a:extLst>
          </p:cNvPr>
          <p:cNvSpPr txBox="1"/>
          <p:nvPr/>
        </p:nvSpPr>
        <p:spPr>
          <a:xfrm>
            <a:off x="211015" y="168812"/>
            <a:ext cx="1181686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1.«Природа нашего края» демонстрирует разнообразие природы и животного мира Ханты-Мансийского автономного округа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650A367-F930-44C3-86F4-501AF0500B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939" y="1122919"/>
            <a:ext cx="4834597" cy="499652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DB52F56-D317-490A-BF59-33992EF590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1122919"/>
            <a:ext cx="5537983" cy="499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904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257C077-8132-4191-8904-CD8DEB36E8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C807B35-1760-4FF2-BD86-7F498706F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6086" y="1800664"/>
            <a:ext cx="8370277" cy="43609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2ACB5E-0F52-4187-A7A1-A4A933713E3D}"/>
              </a:ext>
            </a:extLst>
          </p:cNvPr>
          <p:cNvSpPr txBox="1"/>
          <p:nvPr/>
        </p:nvSpPr>
        <p:spPr>
          <a:xfrm>
            <a:off x="98474" y="0"/>
            <a:ext cx="1209352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воочию увидели какие обитатели живут в таёжных лесах югорского края. Их ожидал интересный и познавательный рассказ о флоре и фауне нашего региона. Дети с большим интересом разглядывали экспонаты: чучела птиц, животных, гербарии с растениями, а воссозданная в натуральную величину фигура медведя вызвало у детей немало эмоций. </a:t>
            </a:r>
          </a:p>
        </p:txBody>
      </p:sp>
    </p:spTree>
    <p:extLst>
      <p:ext uri="{BB962C8B-B14F-4D97-AF65-F5344CB8AC3E}">
        <p14:creationId xmlns:p14="http://schemas.microsoft.com/office/powerpoint/2010/main" val="2979595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85869EC-33C7-4DD3-B13F-20DF23209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56123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F74383-AF31-40D9-95F8-640E63E3C7CA}"/>
              </a:ext>
            </a:extLst>
          </p:cNvPr>
          <p:cNvSpPr txBox="1"/>
          <p:nvPr/>
        </p:nvSpPr>
        <p:spPr>
          <a:xfrm>
            <a:off x="8665698" y="126609"/>
            <a:ext cx="3362179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 «Этнографии» раскрыта тема культуры коренных народов севера. Детям рассказали о национальной одежде народа ханты, украшениях и предметах быта, приспособлениях для охоты и рыбной ловли.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E4FECF4-0B92-400E-BFFE-649D3B3F54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7274" y="346384"/>
            <a:ext cx="5725551" cy="612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793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0A65CE-84D1-4078-8086-8F25E3F120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C8E122-0138-485A-8E0A-BCA0F2D90F73}"/>
              </a:ext>
            </a:extLst>
          </p:cNvPr>
          <p:cNvSpPr txBox="1"/>
          <p:nvPr/>
        </p:nvSpPr>
        <p:spPr>
          <a:xfrm>
            <a:off x="0" y="140677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Исторический раздел отражает жизнь населения края 70–80-х годов.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61A648-0BB2-4095-9D5F-CEFD749784F4}"/>
              </a:ext>
            </a:extLst>
          </p:cNvPr>
          <p:cNvSpPr txBox="1"/>
          <p:nvPr/>
        </p:nvSpPr>
        <p:spPr>
          <a:xfrm>
            <a:off x="2999935" y="2827998"/>
            <a:ext cx="61968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9198701-13C3-4600-8C62-731CA7AA7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895" y="804574"/>
            <a:ext cx="5373859" cy="516012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11EDE16-AB41-45C4-8ACF-F97CD5FDA0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8768" y="804572"/>
            <a:ext cx="5627077" cy="516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281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7963AD-17C4-4FC3-BA87-8A2DD2C30A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4DA541F-2B08-4891-832F-CF33AFB9C5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993" y="1477108"/>
            <a:ext cx="10747717" cy="45157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45D9A9-DE2E-409A-8182-EB3EB1EF5040}"/>
              </a:ext>
            </a:extLst>
          </p:cNvPr>
          <p:cNvSpPr txBox="1"/>
          <p:nvPr/>
        </p:nvSpPr>
        <p:spPr>
          <a:xfrm>
            <a:off x="0" y="126610"/>
            <a:ext cx="1202787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Вечером дети поделились своими впечатлениями с родителями о музее.</a:t>
            </a:r>
          </a:p>
          <a:p>
            <a:pPr algn="ctr"/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Понравилось не только детям, но и нам взрослым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1583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17CB22-58E8-4B17-B660-639E871956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D9E693E-2A27-4825-A4B8-85625D23D2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9643" y="154744"/>
            <a:ext cx="6330462" cy="589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6404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260</Words>
  <Application>Microsoft Office PowerPoint</Application>
  <PresentationFormat>Широкоэкранный</PresentationFormat>
  <Paragraphs>22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10</cp:revision>
  <dcterms:created xsi:type="dcterms:W3CDTF">2025-01-07T04:16:18Z</dcterms:created>
  <dcterms:modified xsi:type="dcterms:W3CDTF">2025-01-07T05:49:08Z</dcterms:modified>
</cp:coreProperties>
</file>