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98" r:id="rId3"/>
    <p:sldId id="257" r:id="rId4"/>
    <p:sldId id="258" r:id="rId5"/>
    <p:sldId id="287" r:id="rId6"/>
    <p:sldId id="288" r:id="rId7"/>
    <p:sldId id="281" r:id="rId8"/>
    <p:sldId id="289" r:id="rId9"/>
    <p:sldId id="290" r:id="rId10"/>
    <p:sldId id="291" r:id="rId11"/>
    <p:sldId id="292" r:id="rId12"/>
    <p:sldId id="296" r:id="rId13"/>
    <p:sldId id="295" r:id="rId14"/>
    <p:sldId id="294" r:id="rId15"/>
    <p:sldId id="293" r:id="rId16"/>
    <p:sldId id="297" r:id="rId17"/>
    <p:sldId id="283" r:id="rId18"/>
    <p:sldId id="286" r:id="rId19"/>
    <p:sldId id="274" r:id="rId20"/>
    <p:sldId id="263" r:id="rId21"/>
    <p:sldId id="264" r:id="rId22"/>
    <p:sldId id="265" r:id="rId23"/>
    <p:sldId id="266" r:id="rId24"/>
    <p:sldId id="267" r:id="rId25"/>
    <p:sldId id="269" r:id="rId26"/>
    <p:sldId id="270" r:id="rId27"/>
    <p:sldId id="271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19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ver\Desktop\green-bg-flower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8449" y="0"/>
            <a:ext cx="924134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03649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образование автономное учреждение детский сад образовательного вида «Солнышко» с приоритетным осуществлением деятельности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 художественно-эстетическому развитию детей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(МДОАУ д/с «Солнышко»)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«Путешествие по произведениям Агнии Львовны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br>
              <a:rPr lang="ru-RU" sz="2000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4643446"/>
            <a:ext cx="6736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lvl="0" indent="449263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Закарьяева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З.А.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Пыть-Ях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фотографии\фотографии 2022 2023семья, работа\IMG_20230204_114155_1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dmin\Desktop\фотографии\фотографии 2022 2023семья, работа\IMG_20230204_114206_7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фотографии\фотографии 2022 2023семья, работа\IMG_20230204_114209_3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фотографии\фотографии 2022 2023семья, работа\IMG_20230204_114211_1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фотографии\фотографии 2022 2023семья, работа\IMG_20230204_114215_7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фотографии\фотографии 2022 2023семья, работа\IMG_20230204_114213_0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фотографии\фотографии 2022 2023семья, работа\IMG_20230204_114219_3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algn="l"/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сейчас, мы с вами поиграем в дидактическую игру «Путаница». Я читаю отрывки стихотворений Агнии Львовны, но в них что- то не так. Вы должны меня поправить.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Я люблю свою кроватку (лошадку, причешу ей шерстку гладко…</a:t>
            </a:r>
            <a:b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Спать пора! Уснул волчок (бычок, лег в коробку на бочок…</a:t>
            </a:r>
            <a:b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Тяну я кораблик по быстрой реке, и скачут цыплята </a:t>
            </a:r>
            <a:r>
              <a:rPr lang="ru-RU" sz="3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(лягушки)</a:t>
            </a: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за мной по пятам…</a:t>
            </a:r>
            <a:b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Нет, напрасно мы решили прокатить слона </a:t>
            </a:r>
            <a:r>
              <a:rPr lang="ru-RU" sz="3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(кота)</a:t>
            </a: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в машине…</a:t>
            </a:r>
            <a:b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Зайку бросила лентяйка </a:t>
            </a:r>
            <a:r>
              <a:rPr lang="ru-RU" sz="3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(хозяйка)</a:t>
            </a: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…</a:t>
            </a:r>
            <a:b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 Вертолёт </a:t>
            </a:r>
            <a:r>
              <a:rPr lang="ru-RU" sz="3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(самолёт)</a:t>
            </a: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построим сами, понесемся над лесами…</a:t>
            </a:r>
            <a:br>
              <a:rPr lang="ru-RU" sz="3100" dirty="0"/>
            </a:br>
            <a:endParaRPr lang="ru-RU" sz="3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3868742"/>
          </a:xfrm>
        </p:spPr>
        <p:txBody>
          <a:bodyPr anchor="t">
            <a:noAutofit/>
          </a:bodyPr>
          <a:lstStyle/>
          <a:p>
            <a:pPr algn="l"/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> 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57158" y="673759"/>
            <a:ext cx="81439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сейчас, давайте мы с вами превратимся на время в маленьких воробышков. А поможет нам в этом стихотворение А. Л. </a:t>
            </a:r>
            <a:r>
              <a:rPr kumimoji="0" lang="ru-RU" sz="2400" u="none" strike="noStrike" cap="none" normalizeH="0" baseline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Барто</a:t>
            </a:r>
            <a:r>
              <a:rPr kumimoji="0" lang="ru-RU" sz="2400" i="1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«Воробей».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Воробей по лужице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Прыгает и кружится.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Перышки взъерошил он,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Хвостик распушил.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Погода хорошая!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Чив-чив-чив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2714620"/>
            <a:ext cx="2544485" cy="3248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ver\Desktop\green-bg-flower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2780928"/>
            <a:ext cx="5254352" cy="1470025"/>
          </a:xfrm>
        </p:spPr>
        <p:txBody>
          <a:bodyPr>
            <a:normAutofit fontScale="90000"/>
          </a:bodyPr>
          <a:lstStyle/>
          <a:p>
            <a:pPr lvl="0"/>
            <a:br>
              <a:rPr lang="ru-RU" sz="6000" dirty="0">
                <a:latin typeface="Comic Sans MS" pitchFamily="66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pic>
        <p:nvPicPr>
          <p:cNvPr id="4100" name="Picture 4" descr="C:\Users\Zver\Desktop\img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1412776"/>
            <a:ext cx="6309147" cy="4068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фотографии\фотографии 2022 2023семья, работа\IMG_20230204_114235_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Кто промок под дождём, потому что не смог слезть со скамейки?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1571612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лошадка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571744"/>
            <a:ext cx="2376264" cy="8098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слоник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3643314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зайка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786322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бычок</a:t>
            </a:r>
          </a:p>
        </p:txBody>
      </p:sp>
      <p:pic>
        <p:nvPicPr>
          <p:cNvPr id="3076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500174"/>
            <a:ext cx="2544485" cy="3248278"/>
          </a:xfrm>
          <a:prstGeom prst="rect">
            <a:avLst/>
          </a:prstGeom>
          <a:noFill/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dmin\Desktop\34-1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99280">
            <a:off x="3352800" y="2209800"/>
            <a:ext cx="2862274" cy="29337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Из какого стихотворения строки?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500174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самолёт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643182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грузовик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485776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лошадка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378619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кораблик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7576" y="1124744"/>
            <a:ext cx="5676424" cy="1055608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Гребешком приглажу хвостик </a:t>
            </a:r>
          </a:p>
          <a:p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 верхом поеду в гости?</a:t>
            </a: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Admin\Desktop\9dlBTJH1BY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43240" y="2357430"/>
            <a:ext cx="2786082" cy="3500462"/>
          </a:xfrm>
          <a:prstGeom prst="rect">
            <a:avLst/>
          </a:prstGeom>
          <a:noFill/>
        </p:spPr>
      </p:pic>
      <p:pic>
        <p:nvPicPr>
          <p:cNvPr id="11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2071678"/>
            <a:ext cx="2544485" cy="32482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Про какого героя строки?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8020" y="4853423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слоник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643182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бычок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500174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козлёнок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3714752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мишка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1340768"/>
            <a:ext cx="4147442" cy="1055608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Он заблудится в саду</a:t>
            </a:r>
          </a:p>
          <a:p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Я в траве его найду.</a:t>
            </a:r>
          </a:p>
        </p:txBody>
      </p:sp>
      <p:pic>
        <p:nvPicPr>
          <p:cNvPr id="10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214686"/>
            <a:ext cx="2544485" cy="3248278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Admin\Desktop\484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43240" y="2643182"/>
            <a:ext cx="3016428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Кто не захотел кататься 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 грузовике?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485776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слоник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271462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зайка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3714752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кот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1500174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мишка</a:t>
            </a:r>
          </a:p>
        </p:txBody>
      </p:sp>
      <p:pic>
        <p:nvPicPr>
          <p:cNvPr id="10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9515" y="642918"/>
            <a:ext cx="2544485" cy="3248278"/>
          </a:xfrm>
          <a:prstGeom prst="rect">
            <a:avLst/>
          </a:prstGeom>
          <a:noFill/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Admin\Desktop\wH8c5nhsRj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71802" y="2000240"/>
            <a:ext cx="3435062" cy="37862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Какое стихотворение заканчивается словами: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485776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флажок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71462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кораблик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643050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самолёт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3857628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грузовик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1340768"/>
            <a:ext cx="5121277" cy="578882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 потом вернёмся к маме?</a:t>
            </a:r>
          </a:p>
        </p:txBody>
      </p:sp>
      <p:pic>
        <p:nvPicPr>
          <p:cNvPr id="10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286124"/>
            <a:ext cx="2544485" cy="3248278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Admin\Desktop\detskaja_pesenka_pro_osen_kap_kap_na_dorozhki_kak_kap_na_ladoshki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71802" y="2214554"/>
            <a:ext cx="3284557" cy="299404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Почему плакала Таня в стихотворении?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3749035"/>
            <a:ext cx="266429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ударила коленку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1484784"/>
            <a:ext cx="2664296" cy="9361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упала в лужу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2636912"/>
            <a:ext cx="266429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уронила мяч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4869160"/>
            <a:ext cx="266429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потеряла игрушку </a:t>
            </a:r>
          </a:p>
        </p:txBody>
      </p:sp>
      <p:pic>
        <p:nvPicPr>
          <p:cNvPr id="3074" name="Picture 2" descr="http://img-fotki.yandex.ru/get/4701/tatyana2q8-medvedeva.124/0_534dc_89f1f6b7_L.pn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1500174"/>
            <a:ext cx="3096344" cy="4649165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Как звали  девочку из стихотворения, где есть строки: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643446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/>
                </a:solidFill>
                <a:latin typeface="Comic Sans MS" pitchFamily="66" charset="0"/>
              </a:rPr>
              <a:t>Лялечка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643182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Настенька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3643314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Танюша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1571612"/>
            <a:ext cx="23762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Лидочка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1340768"/>
            <a:ext cx="4140906" cy="1055608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Я устала, не могу,</a:t>
            </a:r>
          </a:p>
          <a:p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Я вам завтра помогу.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028384" y="6165304"/>
            <a:ext cx="690376" cy="4126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Admin\Desktop\107065203_large_0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488" y="2571744"/>
            <a:ext cx="4929222" cy="3571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Что просили лягушки, увидев капитана?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571744"/>
            <a:ext cx="3240360" cy="10561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быстрее уехать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357298"/>
            <a:ext cx="3240360" cy="10801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угостить червячком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3786190"/>
            <a:ext cx="3240360" cy="11041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прокатить на кораблике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5000636"/>
            <a:ext cx="3240360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omic Sans MS" pitchFamily="66" charset="0"/>
              </a:rPr>
              <a:t>спеть песню</a:t>
            </a:r>
          </a:p>
        </p:txBody>
      </p:sp>
      <p:pic>
        <p:nvPicPr>
          <p:cNvPr id="27650" name="Picture 2" descr="C:\Users\Microstar\Desktop\ce2afe53455b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4929198"/>
            <a:ext cx="2160240" cy="2160240"/>
          </a:xfrm>
          <a:prstGeom prst="rect">
            <a:avLst/>
          </a:prstGeom>
          <a:noFill/>
        </p:spPr>
      </p:pic>
      <p:pic>
        <p:nvPicPr>
          <p:cNvPr id="9" name="Picture 2" descr="C:\Users\Microstar\Desktop\ce2afe53455b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4697760"/>
            <a:ext cx="2160240" cy="2160240"/>
          </a:xfrm>
          <a:prstGeom prst="rect">
            <a:avLst/>
          </a:prstGeom>
          <a:noFill/>
        </p:spPr>
      </p:pic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8028384" y="5949280"/>
            <a:ext cx="698376" cy="698376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Admin\Desktop\c61a3222b8200e8f24e6a4e1b06e0ed1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14744" y="1500174"/>
            <a:ext cx="4810132" cy="32861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E8E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8028384" y="5949280"/>
            <a:ext cx="698376" cy="698376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642918"/>
            <a:ext cx="6534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3600" b="1" i="1" dirty="0">
                <a:latin typeface="Monotype Corsiva" pitchFamily="66" charset="0"/>
                <a:cs typeface="Times New Roman" pitchFamily="18" charset="0"/>
              </a:rPr>
              <a:t>Детям нужна вся гамма чувств, рождающих человечность».</a:t>
            </a:r>
          </a:p>
          <a:p>
            <a:pPr algn="r"/>
            <a:r>
              <a:rPr lang="ru-RU" sz="3600" b="1" dirty="0" err="1">
                <a:latin typeface="Monotype Corsiva" pitchFamily="66" charset="0"/>
                <a:cs typeface="Times New Roman" pitchFamily="18" charset="0"/>
              </a:rPr>
              <a:t>А.Барто</a:t>
            </a:r>
            <a:endParaRPr lang="ru-RU" sz="36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2" name="Picture 2" descr="Agniya_Barto-e143059710584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2357430"/>
            <a:ext cx="2808312" cy="403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lib-str.ru/assets/images/anons-2/97858506624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564656">
            <a:off x="4626766" y="2999103"/>
            <a:ext cx="1826820" cy="2573039"/>
          </a:xfrm>
          <a:prstGeom prst="roundRect">
            <a:avLst/>
          </a:prstGeom>
          <a:noFill/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ver\Desktop\green-bg-flower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Сегодня 17 февраля  2025 года исполняется  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119 лет со дня рождения 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Агнии Львовны Барто. 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Zver\Desktop\KA-000928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4005064"/>
            <a:ext cx="1909712" cy="2564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ver\Desktop\green-bg-flower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032" y="332656"/>
            <a:ext cx="8712968" cy="3096344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                         </a:t>
            </a:r>
          </a:p>
        </p:txBody>
      </p:sp>
      <p:pic>
        <p:nvPicPr>
          <p:cNvPr id="4" name="Picture 2" descr="C:\Users\Admin\Desktop\фотографии\фотографии 2022 2023семья, работа\IMG_20230204_114232_7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465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фотографии\фотографии 2022 2023семья, работа\IMG_20230204_114230_0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фотографии\фотографии 2022 2023семья, работа\IMG_20230204_114222_0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сейчас мы с вами вспомним стихи А.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Я читаю начало стихотворения, а вы его продолжаете.</a:t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Зайку бросила хозяйка…</a:t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Я люблю свою лошадку…</a:t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Идет бычок, качается…</a:t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Наша Таня громко плачет…</a:t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Матросская шапка, веревка в руке…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Picture 4" descr="http://cdodim.kamenec.edu.by/sm.aspx?guid=57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357298"/>
            <a:ext cx="2544485" cy="3248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фотографии\фотографии 2022 2023семья, работа\IMG_20230204_114159_2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фотографии\фотографии 2022 2023семья, работа\IMG_20230204_114201_8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488</Words>
  <Application>Microsoft Office PowerPoint</Application>
  <PresentationFormat>Экран (4:3)</PresentationFormat>
  <Paragraphs>84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Comic Sans MS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Сегодня 17 февраля  2025 года исполняется   119 лет со дня рождения  Агнии Львовны Барто.   </vt:lpstr>
      <vt:lpstr>        </vt:lpstr>
      <vt:lpstr>Презентация PowerPoint</vt:lpstr>
      <vt:lpstr>Презентация PowerPoint</vt:lpstr>
      <vt:lpstr>           Вот сейчас мы с вами вспомним стихи А. Барто. Я читаю начало стихотворения, а вы его продолжаете.  1. Зайку бросила хозяйка… 2. Я люблю свою лошадку… 3. Идет бычок, качается… 4. Наша Таня громко плачет… 5. Матросская шапка, веревка в руке…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А сейчас, мы с вами поиграем в дидактическую игру «Путаница». Я читаю отрывки стихотворений Агнии Львовны, но в них что- то не так. Вы должны меня поправить. 1. Я люблю свою кроватку (лошадку, причешу ей шерстку гладко… 2. Спать пора! Уснул волчок (бычок, лег в коробку на бочок… 3. Тяну я кораблик по быстрой реке, и скачут цыплята (лягушки) за мной по пятам… 4. Нет, напрасно мы решили прокатить слона (кота) в машине… 5. Зайку бросила лентяйка (хозяйка) … 6. Вертолёт (самолёт) построим сами, понесемся над лесами… </vt:lpstr>
      <vt:lpstr>     </vt:lpstr>
      <vt:lpstr> </vt:lpstr>
      <vt:lpstr>Кто промок под дождём, потому что не смог слезть со скамейки?</vt:lpstr>
      <vt:lpstr>Из какого стихотворения строки?</vt:lpstr>
      <vt:lpstr>Про какого героя строки?</vt:lpstr>
      <vt:lpstr>Кто не захотел кататься  в грузовике?</vt:lpstr>
      <vt:lpstr>Какое стихотворение заканчивается словами:</vt:lpstr>
      <vt:lpstr>Почему плакала Таня в стихотворении?</vt:lpstr>
      <vt:lpstr>Как звали  девочку из стихотворения, где есть строки:</vt:lpstr>
      <vt:lpstr>Что просили лягушки, увидев капитана?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общеобразовательное учреждение «Детский сад №9 «Россиянка»</dc:title>
  <dc:creator>Zver</dc:creator>
  <cp:lastModifiedBy>Admin</cp:lastModifiedBy>
  <cp:revision>24</cp:revision>
  <dcterms:created xsi:type="dcterms:W3CDTF">2021-02-14T14:41:41Z</dcterms:created>
  <dcterms:modified xsi:type="dcterms:W3CDTF">2025-02-16T16:24:14Z</dcterms:modified>
</cp:coreProperties>
</file>