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584D1-E8A9-4077-A23E-A5EB751D39B4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8D74B-EE84-4C99-AA8E-1CC60424D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8D74B-EE84-4C99-AA8E-1CC60424DC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3AC4-7F29-4FEB-BE3A-10E4B6FB3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85137-1B30-4CB5-B464-A80C78642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9DD0B-D3B6-402B-8FF2-2C88B876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4418D-AA1D-48FA-9EEF-825FF878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CD3C8-3D2C-4DCB-9957-116F1A3E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762FF-D436-45C2-82C1-9A84F67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CF3621-862D-480D-8D0E-8EE44A7E9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5F12C-6E26-4025-9234-CBE80619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D71E6-4B45-4033-82FE-65890B12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CB48B-0E8F-403C-9720-EECF2FE9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5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FACC2C-8C97-4FB8-830D-57CDCCF7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3724C6-4A35-4F19-8610-CEFF3B8E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EAC26-A1CD-4BC2-9188-B604A931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43FC6-AF97-4F79-B29E-7D1CFA0E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76C41-C275-423D-B915-21107DF1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AB117-8200-47F8-A8E1-1B499FAE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3EBFD-5CEF-4618-870D-66BB49878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9C9C1-9A5E-4615-A08B-C7880A8B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C9C06-9A60-4CFB-A4E9-91B81EF1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D8F82-3B0B-45C5-8ABE-A78908C4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36823-9616-400C-8770-15EBEC10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10EEF-A152-4348-84C3-497DD423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BF0FA-483A-48BC-9295-53A9FD89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65CFD-B4BC-4CCE-97A4-55B6BEEF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C78C2-0CCD-4960-A026-D87855AB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9963A-D19B-4905-BCBB-676179F7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D5DF8-4D43-4DD2-878F-6A0A4DC27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7627F-27BC-4D2B-AD7E-14845200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2537E4-2D84-4450-9CF5-FE3EDED6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FA651-8030-4EC2-98B1-4DEB1EA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0092D-B3A6-401D-A550-359E40E5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8EA14-3BA2-43B5-A493-7F8D825F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D84943-D66A-470A-B937-00D241D66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AB73E-2400-4A72-B8D6-44809CBD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B5915E-7C0F-495D-B33B-FC5DED3A3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9FB98E-B6AB-4F28-AA3B-CE711886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0ABC14-B51D-489F-A999-71F679B3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BBDDD0-0B0B-48D7-92EE-27E4A0BC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0726F6-34E0-48F2-BF5B-96047BAB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55C97-9F10-4C44-A849-6E8BF11D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E6B2BF-5BE5-44C5-A399-5EA6F7EE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ED1D58-CA69-4538-9E33-FD14E37B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250D4-26B8-44A8-86A3-22FD5664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0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505529-E676-4986-A368-AF849B6E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382EBB-EE31-42D1-80BC-D73252FD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08F17-5BE0-4DE2-A289-FB2B34C9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5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B5FA7-5A38-4499-B090-CEF884C4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6C10E-085B-486D-B668-7182BC0E2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7BFAA-D207-4CB0-9900-DA08C376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C87136-5B02-48DD-A14A-B2E36961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6EFCB0-5344-4BA2-AAFE-497AB175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DF82D-8425-445B-B661-7964E5BD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B23B7-9BBC-4F1E-9D47-E27F61C1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397DBC-8E4F-4772-90CA-15A4B505A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02EA94-5BD6-424D-B629-36C28C6C8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3B18E-E879-4D49-8E26-959BD28D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5D5D52-E6A2-4CE5-8D95-0B297E72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3F3407-863E-497B-A60B-4846F0DD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6E200-A56A-4F6C-8B50-B00C4A01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FE372-82A3-4A0C-885F-AE955443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8CC8F-9A0D-4893-93D5-96A931E63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6AC3-0F82-47E9-B37E-0786130CABDB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309F9-D1C0-4015-836C-65FBC9F6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48C65D-5E66-4BB1-AA0A-BAB831CC4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A3C1-127A-40D3-BAC8-F9DA322B5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3EC95-AABE-4001-8784-2BFCF8DE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207434"/>
          </a:xfrm>
        </p:spPr>
        <p:txBody>
          <a:bodyPr>
            <a:normAutofit/>
          </a:bodyPr>
          <a:lstStyle/>
          <a:p>
            <a:pPr>
              <a:spcAft>
                <a:spcPts val="1010"/>
              </a:spcAft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автономное учреждение детский сад общеразвивающего вида «Солнышко» с приоритетным осуществлением деятельности по художественно-эстетическому развитию детей</a:t>
            </a:r>
            <a:b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(МДОАУ «Солнышко»)</a:t>
            </a:r>
            <a:b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480A8C-E511-48C6-9704-86ADD4740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40148"/>
            <a:ext cx="12192000" cy="3917852"/>
          </a:xfrm>
        </p:spPr>
        <p:txBody>
          <a:bodyPr>
            <a:normAutofit fontScale="55000" lnSpcReduction="20000"/>
          </a:bodyPr>
          <a:lstStyle/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в работе с детьми </a:t>
            </a:r>
          </a:p>
          <a:p>
            <a:r>
              <a:rPr lang="ru-RU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</a:p>
          <a:p>
            <a:r>
              <a:rPr lang="ru-RU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«Загадка дня».</a:t>
            </a:r>
          </a:p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Закарьяева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2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7D232-3BBC-4746-B3FB-8BEFE26C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2051323" cy="3517558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Девиз нашего мастер-класса: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«Я слышу и забываю, я вижу и запоминаю, я делаю и понимаю».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5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6A29214E-DD70-4857-BC27-73A6747410C5}"/>
              </a:ext>
            </a:extLst>
          </p:cNvPr>
          <p:cNvSpPr/>
          <p:nvPr/>
        </p:nvSpPr>
        <p:spPr>
          <a:xfrm>
            <a:off x="4049151" y="1856935"/>
            <a:ext cx="4093698" cy="285574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8E4D5406-D102-4330-97DC-55C0176D6537}"/>
              </a:ext>
            </a:extLst>
          </p:cNvPr>
          <p:cNvSpPr/>
          <p:nvPr/>
        </p:nvSpPr>
        <p:spPr>
          <a:xfrm>
            <a:off x="7861496" y="274319"/>
            <a:ext cx="4093698" cy="285574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</a:t>
            </a:r>
            <a:r>
              <a:rPr lang="ru-RU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232C16B0-3E7F-4F34-B9BD-8CF04BDC9774}"/>
              </a:ext>
            </a:extLst>
          </p:cNvPr>
          <p:cNvSpPr/>
          <p:nvPr/>
        </p:nvSpPr>
        <p:spPr>
          <a:xfrm>
            <a:off x="7580142" y="4002258"/>
            <a:ext cx="4093698" cy="285574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i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6D67D5B9-E226-4DA8-BC25-81066B2286A1}"/>
              </a:ext>
            </a:extLst>
          </p:cNvPr>
          <p:cNvSpPr/>
          <p:nvPr/>
        </p:nvSpPr>
        <p:spPr>
          <a:xfrm>
            <a:off x="152401" y="166468"/>
            <a:ext cx="4093698" cy="285574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 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A1C4C102-5EAB-4A4C-9AC1-CCF05C75920F}"/>
              </a:ext>
            </a:extLst>
          </p:cNvPr>
          <p:cNvSpPr/>
          <p:nvPr/>
        </p:nvSpPr>
        <p:spPr>
          <a:xfrm>
            <a:off x="152401" y="4002259"/>
            <a:ext cx="4093698" cy="285574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</a:t>
            </a:r>
            <a:r>
              <a:rPr lang="ru-RU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73050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3D958-512E-4C68-A521-6FD64C8C1302}"/>
              </a:ext>
            </a:extLst>
          </p:cNvPr>
          <p:cNvSpPr txBox="1"/>
          <p:nvPr/>
        </p:nvSpPr>
        <p:spPr>
          <a:xfrm>
            <a:off x="0" y="694564"/>
            <a:ext cx="121920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младшего дошкольного возраста вопросы чёткие, требующие однозначного ответа.</a:t>
            </a: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для детей старшего дошкольного возраста добавляются вопросы на сообразительность, на поиск информации, на рассуждение.</a:t>
            </a: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задания сначала с помощью воспитателя, затем при необходимости и, наконец, без помощи взрослого, дети приучаются к самостоятельности.</a:t>
            </a: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решения загадок дети помогают друг другу и почти не нуждаются в помощи воспитателя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благодаря чему мы можем больше внимания уделять наблюдению за детьми, что является основным методом педагогической диагностики.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6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6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1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098182-A5B2-4600-8A41-BFF1F6E5DC47}"/>
              </a:ext>
            </a:extLst>
          </p:cNvPr>
          <p:cNvSpPr txBox="1"/>
          <p:nvPr/>
        </p:nvSpPr>
        <p:spPr>
          <a:xfrm>
            <a:off x="-182880" y="1"/>
            <a:ext cx="1205132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5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Наши загадки</a:t>
            </a:r>
          </a:p>
          <a:p>
            <a:pPr algn="ctr">
              <a:spcAft>
                <a:spcPts val="1200"/>
              </a:spcAft>
            </a:pPr>
            <a:endParaRPr lang="ru-RU" sz="5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8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8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8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8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800" b="1" i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CFD99-E114-4C9C-B4FB-05A3AD8D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858"/>
            <a:ext cx="5627077" cy="6056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65C99-DA79-4EF0-9C41-2BC8FE8D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801858"/>
            <a:ext cx="6227297" cy="60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81CDF-5741-4088-AC0F-42CB107F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46055" y="0"/>
            <a:ext cx="5261318" cy="45720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CEC186-9469-4798-92E5-A6125DBF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8" y="0"/>
            <a:ext cx="5448887" cy="68580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36E0649-5E08-4F68-8743-7E73D13E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071467"/>
            <a:ext cx="529330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209136-4906-4CE0-9D11-33D26683D0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" r="2508"/>
          <a:stretch>
            <a:fillRect/>
          </a:stretch>
        </p:blipFill>
        <p:spPr>
          <a:xfrm>
            <a:off x="6096000" y="0"/>
            <a:ext cx="590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D012C-1D7F-4621-AC5E-567CBF8E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2" y="24618"/>
            <a:ext cx="577244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65802-1C7E-4989-B05B-2D5ABB90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6" y="0"/>
            <a:ext cx="588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9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AE884F-7BF9-45ED-93EB-8CAE16AE9725}"/>
              </a:ext>
            </a:extLst>
          </p:cNvPr>
          <p:cNvSpPr txBox="1"/>
          <p:nvPr/>
        </p:nvSpPr>
        <p:spPr>
          <a:xfrm>
            <a:off x="168812" y="-154745"/>
            <a:ext cx="11915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21502A-5D8B-4E11-8291-ACBF49BB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230250"/>
            <a:ext cx="11268222" cy="56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35B16FC-1C50-40F1-B19D-0EAFD1ACF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" y="1"/>
            <a:ext cx="12192000" cy="85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BF7ED-74F6-40A2-B7A8-D6C3E1BE05EB}"/>
              </a:ext>
            </a:extLst>
          </p:cNvPr>
          <p:cNvSpPr txBox="1"/>
          <p:nvPr/>
        </p:nvSpPr>
        <p:spPr>
          <a:xfrm>
            <a:off x="0" y="1195755"/>
            <a:ext cx="1219199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Желаю вам успехов и творчества в вашей работе с детьми!</a:t>
            </a:r>
          </a:p>
        </p:txBody>
      </p:sp>
    </p:spTree>
    <p:extLst>
      <p:ext uri="{BB962C8B-B14F-4D97-AF65-F5344CB8AC3E}">
        <p14:creationId xmlns:p14="http://schemas.microsoft.com/office/powerpoint/2010/main" val="461826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185</Words>
  <Application>Microsoft Office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Тема Office</vt:lpstr>
      <vt:lpstr>Муниципальное дошкольное образовательное автономное учреждение детский сад общеразвивающего вида «Солнышко» с приоритетным осуществлением деятельности по художественно-эстетическому развитию детей (МДОАУ «Солнышко»)  Мастер-класс:</vt:lpstr>
      <vt:lpstr>   Девиз нашего мастер-класса:  «Я слышу и забываю, я вижу и запоминаю, я делаю и понимаю».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2024-11-16T15:42:00Z</dcterms:created>
  <dcterms:modified xsi:type="dcterms:W3CDTF">2025-01-03T16:52:15Z</dcterms:modified>
</cp:coreProperties>
</file>