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7" r:id="rId4"/>
    <p:sldId id="258" r:id="rId5"/>
    <p:sldId id="260" r:id="rId6"/>
    <p:sldId id="269" r:id="rId7"/>
    <p:sldId id="261" r:id="rId8"/>
    <p:sldId id="262" r:id="rId9"/>
    <p:sldId id="263" r:id="rId10"/>
    <p:sldId id="267" r:id="rId11"/>
    <p:sldId id="268" r:id="rId12"/>
    <p:sldId id="266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950" autoAdjust="0"/>
    <p:restoredTop sz="94660"/>
  </p:normalViewPr>
  <p:slideViewPr>
    <p:cSldViewPr>
      <p:cViewPr varScale="1">
        <p:scale>
          <a:sx n="71" d="100"/>
          <a:sy n="71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8B4E-8877-4213-B53A-20CC2E7CB5DE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2F5C-8A22-4423-9C3C-465ACDD25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8B4E-8877-4213-B53A-20CC2E7CB5DE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2F5C-8A22-4423-9C3C-465ACDD25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8B4E-8877-4213-B53A-20CC2E7CB5DE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2F5C-8A22-4423-9C3C-465ACDD25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8B4E-8877-4213-B53A-20CC2E7CB5DE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2F5C-8A22-4423-9C3C-465ACDD25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8B4E-8877-4213-B53A-20CC2E7CB5DE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2F5C-8A22-4423-9C3C-465ACDD25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8B4E-8877-4213-B53A-20CC2E7CB5DE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2F5C-8A22-4423-9C3C-465ACDD25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8B4E-8877-4213-B53A-20CC2E7CB5DE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2F5C-8A22-4423-9C3C-465ACDD25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8B4E-8877-4213-B53A-20CC2E7CB5DE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2F5C-8A22-4423-9C3C-465ACDD25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8B4E-8877-4213-B53A-20CC2E7CB5DE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2F5C-8A22-4423-9C3C-465ACDD25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8B4E-8877-4213-B53A-20CC2E7CB5DE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2F5C-8A22-4423-9C3C-465ACDD25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8B4E-8877-4213-B53A-20CC2E7CB5DE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2F5C-8A22-4423-9C3C-465ACDD25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88B4E-8877-4213-B53A-20CC2E7CB5DE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92F5C-8A22-4423-9C3C-465ACDD25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3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643050"/>
            <a:ext cx="8712968" cy="2232247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Учимся играя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«Ориентировка в пространстве»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madou37.ru/wp-content/uploads/header-img-lef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429000"/>
            <a:ext cx="3071834" cy="3143272"/>
          </a:xfrm>
          <a:prstGeom prst="rect">
            <a:avLst/>
          </a:prstGeom>
          <a:noFill/>
        </p:spPr>
      </p:pic>
      <p:pic>
        <p:nvPicPr>
          <p:cNvPr id="12296" name="Picture 8" descr="https://i.pinimg.com/originals/d4/60/dc/d460dc2021c90d64a4890bf1bc35b67f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357166"/>
            <a:ext cx="2331287" cy="2214578"/>
          </a:xfrm>
          <a:prstGeom prst="rect">
            <a:avLst/>
          </a:prstGeom>
          <a:noFill/>
        </p:spPr>
      </p:pic>
      <p:pic>
        <p:nvPicPr>
          <p:cNvPr id="13320" name="Picture 8" descr="http://mediaurok.ucoz.net/kliparti/1/ramka_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42908" y="-142900"/>
            <a:ext cx="9468754" cy="7109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www.wikihow.com/images/f/f5/Draw-a-Real-Tree-Step-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1000108"/>
            <a:ext cx="5429288" cy="5857892"/>
          </a:xfrm>
          <a:prstGeom prst="rect">
            <a:avLst/>
          </a:prstGeom>
          <a:noFill/>
        </p:spPr>
      </p:pic>
      <p:pic>
        <p:nvPicPr>
          <p:cNvPr id="1030" name="Picture 6" descr="https://avatars.mds.yandex.net/get-pdb/1592033/b08a5306-fb1b-4c41-823d-0e20e521d21e/s12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9637308">
            <a:off x="3626338" y="4106055"/>
            <a:ext cx="1240597" cy="1094442"/>
          </a:xfrm>
          <a:prstGeom prst="rect">
            <a:avLst/>
          </a:prstGeom>
          <a:noFill/>
        </p:spPr>
      </p:pic>
      <p:pic>
        <p:nvPicPr>
          <p:cNvPr id="1032" name="Picture 8" descr="https://i.pinimg.com/originals/1a/18/6f/1a186f5be8f10219d7f08872892d553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4071934" y="1071546"/>
            <a:ext cx="1154080" cy="1200604"/>
          </a:xfrm>
          <a:prstGeom prst="rect">
            <a:avLst/>
          </a:prstGeom>
          <a:noFill/>
        </p:spPr>
      </p:pic>
      <p:pic>
        <p:nvPicPr>
          <p:cNvPr id="7" name="Picture 6" descr="https://avatars.mds.yandex.net/get-pdb/1592033/b08a5306-fb1b-4c41-823d-0e20e521d21e/s120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9637308">
            <a:off x="5752607" y="2013116"/>
            <a:ext cx="1134544" cy="1000883"/>
          </a:xfrm>
          <a:prstGeom prst="rect">
            <a:avLst/>
          </a:prstGeom>
          <a:noFill/>
        </p:spPr>
      </p:pic>
      <p:pic>
        <p:nvPicPr>
          <p:cNvPr id="1036" name="Picture 12" descr="https://i.pinimg.com/originals/1a/18/6f/1a186f5be8f10219d7f08872892d5532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85984" y="2357430"/>
            <a:ext cx="1030046" cy="1071570"/>
          </a:xfrm>
          <a:prstGeom prst="rect">
            <a:avLst/>
          </a:prstGeom>
          <a:noFill/>
        </p:spPr>
      </p:pic>
      <p:pic>
        <p:nvPicPr>
          <p:cNvPr id="1038" name="Picture 14" descr="https://3.bp.blogspot.com/-ohPmRdg8xBE/Wd-UWYnW4KI/AAAAAAAAB14/I_SP1L25-XQyzYCuXJ4YKzRbfQGIhVAWQCEwYBhgL/s1600/01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72066" y="2928934"/>
            <a:ext cx="852568" cy="107157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71472" y="214290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КАКАЯ ПТИЧКА СИДИТ ВЫШЕ ВСЕХ, А КАКАЯ НИЖЕ ВСЕХ? СКОЛЬКО ПТИЧЕК СИДИТ СПРАВА, А СКОЛЬКО СЛЕВА?</a:t>
            </a:r>
            <a:endParaRPr lang="ru-RU" sz="2000" b="1" dirty="0"/>
          </a:p>
        </p:txBody>
      </p:sp>
      <p:pic>
        <p:nvPicPr>
          <p:cNvPr id="9" name="Picture 8" descr="http://mediaurok.ucoz.net/kliparti/1/ramka_4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-142908" y="-142900"/>
            <a:ext cx="9468754" cy="7109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8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СОСЧИТАЙ, СКОЛЬКО ЗВЕЗДОЛЕТОВ ЛЕТИТ НА ПРАВО, СКОЛЬКО НА ЛЕВО, СКОЛЬКО ВВЕРХ И ВНИЗ?</a:t>
            </a:r>
            <a:endParaRPr lang="ru-RU" sz="2000" b="1" dirty="0"/>
          </a:p>
        </p:txBody>
      </p:sp>
      <p:pic>
        <p:nvPicPr>
          <p:cNvPr id="1026" name="Picture 2" descr="https://fashion-stickers.ru/46250-thickbox_default/kosmicheskaja-raket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94" y="1428736"/>
            <a:ext cx="1571636" cy="1571636"/>
          </a:xfrm>
          <a:prstGeom prst="rect">
            <a:avLst/>
          </a:prstGeom>
          <a:noFill/>
        </p:spPr>
      </p:pic>
      <p:pic>
        <p:nvPicPr>
          <p:cNvPr id="4" name="Picture 2" descr="https://fashion-stickers.ru/46250-thickbox_default/kosmicheskaja-raket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5429256" y="1428736"/>
            <a:ext cx="1500198" cy="1500198"/>
          </a:xfrm>
          <a:prstGeom prst="rect">
            <a:avLst/>
          </a:prstGeom>
          <a:noFill/>
        </p:spPr>
      </p:pic>
      <p:pic>
        <p:nvPicPr>
          <p:cNvPr id="5" name="Picture 2" descr="https://fashion-stickers.ru/46250-thickbox_default/kosmicheskaja-raket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7143768" y="1357298"/>
            <a:ext cx="1643074" cy="1643074"/>
          </a:xfrm>
          <a:prstGeom prst="rect">
            <a:avLst/>
          </a:prstGeom>
          <a:noFill/>
        </p:spPr>
      </p:pic>
      <p:pic>
        <p:nvPicPr>
          <p:cNvPr id="6" name="Picture 2" descr="https://fashion-stickers.ru/46250-thickbox_default/kosmicheskaja-raket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6200000">
            <a:off x="2000232" y="3000372"/>
            <a:ext cx="1714512" cy="1714512"/>
          </a:xfrm>
          <a:prstGeom prst="rect">
            <a:avLst/>
          </a:prstGeom>
          <a:noFill/>
        </p:spPr>
      </p:pic>
      <p:pic>
        <p:nvPicPr>
          <p:cNvPr id="7" name="Picture 2" descr="https://fashion-stickers.ru/46250-thickbox_default/kosmicheskaja-raketa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5400000">
            <a:off x="4286248" y="2928934"/>
            <a:ext cx="1714488" cy="1714488"/>
          </a:xfrm>
          <a:prstGeom prst="rect">
            <a:avLst/>
          </a:prstGeom>
          <a:noFill/>
        </p:spPr>
      </p:pic>
      <p:pic>
        <p:nvPicPr>
          <p:cNvPr id="8" name="Picture 2" descr="https://fashion-stickers.ru/46250-thickbox_default/kosmicheskaja-raket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800000">
            <a:off x="6000760" y="3000372"/>
            <a:ext cx="1643074" cy="1643074"/>
          </a:xfrm>
          <a:prstGeom prst="rect">
            <a:avLst/>
          </a:prstGeom>
          <a:noFill/>
        </p:spPr>
      </p:pic>
      <p:pic>
        <p:nvPicPr>
          <p:cNvPr id="9" name="Picture 2" descr="https://fashion-stickers.ru/46250-thickbox_default/kosmicheskaja-raket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71604" y="4357694"/>
            <a:ext cx="1714512" cy="1714512"/>
          </a:xfrm>
          <a:prstGeom prst="rect">
            <a:avLst/>
          </a:prstGeom>
          <a:noFill/>
        </p:spPr>
      </p:pic>
      <p:pic>
        <p:nvPicPr>
          <p:cNvPr id="10" name="Picture 2" descr="https://fashion-stickers.ru/46250-thickbox_default/kosmicheskaja-raket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200000">
            <a:off x="3357554" y="4714884"/>
            <a:ext cx="1643074" cy="1643074"/>
          </a:xfrm>
          <a:prstGeom prst="rect">
            <a:avLst/>
          </a:prstGeom>
          <a:noFill/>
        </p:spPr>
      </p:pic>
      <p:pic>
        <p:nvPicPr>
          <p:cNvPr id="11" name="Picture 2" descr="https://fashion-stickers.ru/46250-thickbox_default/kosmicheskaja-raketa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5400000">
            <a:off x="5572132" y="4714884"/>
            <a:ext cx="1664408" cy="1664408"/>
          </a:xfrm>
          <a:prstGeom prst="rect">
            <a:avLst/>
          </a:prstGeom>
          <a:noFill/>
        </p:spPr>
      </p:pic>
      <p:pic>
        <p:nvPicPr>
          <p:cNvPr id="12" name="Picture 2" descr="https://fashion-stickers.ru/46250-thickbox_default/kosmicheskaja-raket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15206" y="4429132"/>
            <a:ext cx="1714512" cy="1714512"/>
          </a:xfrm>
          <a:prstGeom prst="rect">
            <a:avLst/>
          </a:prstGeom>
          <a:noFill/>
        </p:spPr>
      </p:pic>
      <p:pic>
        <p:nvPicPr>
          <p:cNvPr id="13" name="Picture 2" descr="https://fashion-stickers.ru/46250-thickbox_default/kosmicheskaja-raket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800000">
            <a:off x="142844" y="4429132"/>
            <a:ext cx="1643074" cy="1643074"/>
          </a:xfrm>
          <a:prstGeom prst="rect">
            <a:avLst/>
          </a:prstGeom>
          <a:noFill/>
        </p:spPr>
      </p:pic>
      <p:pic>
        <p:nvPicPr>
          <p:cNvPr id="14" name="Picture 2" descr="https://fashion-stickers.ru/46250-thickbox_default/kosmicheskaja-raket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6200000">
            <a:off x="285720" y="1285860"/>
            <a:ext cx="1714512" cy="1714512"/>
          </a:xfrm>
          <a:prstGeom prst="rect">
            <a:avLst/>
          </a:prstGeom>
          <a:noFill/>
        </p:spPr>
      </p:pic>
      <p:pic>
        <p:nvPicPr>
          <p:cNvPr id="15" name="Picture 2" descr="https://fashion-stickers.ru/46250-thickbox_default/kosmicheskaja-raket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3714744" y="1357298"/>
            <a:ext cx="1643074" cy="1643074"/>
          </a:xfrm>
          <a:prstGeom prst="rect">
            <a:avLst/>
          </a:prstGeom>
          <a:noFill/>
        </p:spPr>
      </p:pic>
      <p:pic>
        <p:nvPicPr>
          <p:cNvPr id="16" name="Picture 8" descr="http://mediaurok.ucoz.net/kliparti/1/ramka_4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-142908" y="-142900"/>
            <a:ext cx="9468754" cy="7109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topfonpack.ru/uploads/images/k/a/r/kartinki_v_kl_tinku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71462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1785926"/>
            <a:ext cx="4643470" cy="300039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Поделите лист пополам горизонтальной линией. Нарисуйте на верхней половинке в правом верхнем углу треугольник, в нижнем левом углу круг, верхнем левом углу- квадрат, а в нижнем правом- прямоугольник</a:t>
            </a:r>
            <a:endParaRPr lang="ru-RU" sz="3400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6732240" y="1052736"/>
            <a:ext cx="2016224" cy="1944216"/>
          </a:xfrm>
          <a:prstGeom prst="triangl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827584" y="4581128"/>
            <a:ext cx="1872208" cy="1728192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124744"/>
            <a:ext cx="1800200" cy="158417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56176" y="4869160"/>
            <a:ext cx="2448272" cy="136815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285728"/>
            <a:ext cx="45005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Геометрический</a:t>
            </a:r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диктант.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" name="Picture 8" descr="http://mediaurok.ucoz.net/kliparti/1/ramka_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14346" y="-251009"/>
            <a:ext cx="9501254" cy="7109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428736"/>
            <a:ext cx="6412300" cy="1509318"/>
          </a:xfrm>
        </p:spPr>
        <p:txBody>
          <a:bodyPr>
            <a:prstTxWarp prst="textDeflateBottom">
              <a:avLst>
                <a:gd name="adj" fmla="val 72550"/>
              </a:avLst>
            </a:prstTxWarp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avatars.mds.yandex.net/get-pdb/226447/4743f153-e455-4d0e-9a92-3b1cc07b2266/s1200?webp=fals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3286124"/>
            <a:ext cx="3857588" cy="2571726"/>
          </a:xfrm>
          <a:prstGeom prst="rect">
            <a:avLst/>
          </a:prstGeom>
          <a:noFill/>
        </p:spPr>
      </p:pic>
      <p:pic>
        <p:nvPicPr>
          <p:cNvPr id="4" name="Picture 8" descr="http://mediaurok.ucoz.net/kliparti/1/ramka_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42908" y="-142900"/>
            <a:ext cx="9468754" cy="7109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468052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ЧТО НАХОДИТСЯ СЛЕВА ВНИЗУ?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6" name="Picture 10" descr="http://ean13.org/pictures/Goods/6934666057037.g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3573016"/>
            <a:ext cx="2822411" cy="2649488"/>
          </a:xfrm>
          <a:prstGeom prst="rect">
            <a:avLst/>
          </a:prstGeom>
          <a:noFill/>
        </p:spPr>
      </p:pic>
      <p:pic>
        <p:nvPicPr>
          <p:cNvPr id="8" name="Picture 10" descr="https://avatars.mds.yandex.net/get-pdb/805781/e5c364e4-3c84-4834-ae7c-18e17886a6c3/s1200?webp=fals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72264" y="1357298"/>
            <a:ext cx="2143140" cy="2143140"/>
          </a:xfrm>
          <a:prstGeom prst="rect">
            <a:avLst/>
          </a:prstGeom>
          <a:noFill/>
        </p:spPr>
      </p:pic>
      <p:pic>
        <p:nvPicPr>
          <p:cNvPr id="10242" name="Picture 2" descr="https://i.pinimg.com/originals/46/f9/41/46f941d0f1f2b6987b02cedbd799e349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8" y="3786190"/>
            <a:ext cx="3025494" cy="2573443"/>
          </a:xfrm>
          <a:prstGeom prst="rect">
            <a:avLst/>
          </a:prstGeom>
          <a:noFill/>
        </p:spPr>
      </p:pic>
      <p:pic>
        <p:nvPicPr>
          <p:cNvPr id="10244" name="Picture 4" descr="https://funforkids.ru/pictures/airplane/airplane16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14678" y="2857496"/>
            <a:ext cx="2786081" cy="2143140"/>
          </a:xfrm>
          <a:prstGeom prst="rect">
            <a:avLst/>
          </a:prstGeom>
          <a:noFill/>
        </p:spPr>
      </p:pic>
      <p:pic>
        <p:nvPicPr>
          <p:cNvPr id="10248" name="Picture 8" descr="https://avatars.mds.yandex.net/get-pdb/776003/e66934c6-e4df-447a-a68f-2e3c1d1d8cde/s120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4348" y="1142984"/>
            <a:ext cx="2512981" cy="2448063"/>
          </a:xfrm>
          <a:prstGeom prst="rect">
            <a:avLst/>
          </a:prstGeom>
          <a:noFill/>
        </p:spPr>
      </p:pic>
      <p:pic>
        <p:nvPicPr>
          <p:cNvPr id="9" name="Picture 8" descr="http://mediaurok.ucoz.net/kliparti/1/ramka_4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-142908" y="-142900"/>
            <a:ext cx="9468754" cy="7109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94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4752528" cy="106613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ЧТО НАХОДИТСЯ ВВЕРХУ СПРАВА?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lh6.ggpht.com/SUoP-UK4leZfBE0FInYFTMXwMbNes0kV6qtoOD-VkESIcWlHNLEOw3H1AiOruf54tBk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46" y="4071942"/>
            <a:ext cx="3773219" cy="2358263"/>
          </a:xfrm>
          <a:prstGeom prst="rect">
            <a:avLst/>
          </a:prstGeom>
          <a:noFill/>
        </p:spPr>
      </p:pic>
      <p:pic>
        <p:nvPicPr>
          <p:cNvPr id="2052" name="Picture 4" descr="http://printonic.ru/uploads/images/2016/03/26/.tmb/thumb_img_56f695fc785f0_resize_900_500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4265712"/>
            <a:ext cx="2624363" cy="2592288"/>
          </a:xfrm>
          <a:prstGeom prst="rect">
            <a:avLst/>
          </a:prstGeom>
          <a:noFill/>
        </p:spPr>
      </p:pic>
      <p:pic>
        <p:nvPicPr>
          <p:cNvPr id="2054" name="Picture 6" descr="https://lh5.ggpht.com/gHZvUwiokOtfqd4EBp1HTpuERQBbof-yo5iAzKuXQ4rL-lWaXBDjJ-bta-iqEXMbW3Pc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2500306"/>
            <a:ext cx="3686808" cy="2304256"/>
          </a:xfrm>
          <a:prstGeom prst="rect">
            <a:avLst/>
          </a:prstGeom>
          <a:noFill/>
        </p:spPr>
      </p:pic>
      <p:pic>
        <p:nvPicPr>
          <p:cNvPr id="2056" name="Picture 8" descr="http://boombob.ru/resize.php?id=76089&amp;num=8&amp;width=515&amp;height=555.46428571429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1142984"/>
            <a:ext cx="2232248" cy="2405627"/>
          </a:xfrm>
          <a:prstGeom prst="rect">
            <a:avLst/>
          </a:prstGeom>
          <a:noFill/>
        </p:spPr>
      </p:pic>
      <p:pic>
        <p:nvPicPr>
          <p:cNvPr id="2058" name="Picture 10" descr="https://lh5.ggpht.com/VAonXd0GErwNtV2E-ujkW1HuAEqoZLyKVUkmRwocMhHDmrW6O5NfE0fYA3M98l3f70U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000108"/>
            <a:ext cx="3715612" cy="2322259"/>
          </a:xfrm>
          <a:prstGeom prst="rect">
            <a:avLst/>
          </a:prstGeom>
          <a:noFill/>
        </p:spPr>
      </p:pic>
      <p:pic>
        <p:nvPicPr>
          <p:cNvPr id="8" name="Picture 8" descr="http://mediaurok.ucoz.net/kliparti/1/ramka_4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-142908" y="-142900"/>
            <a:ext cx="9468754" cy="7109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5234354" cy="86834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ЧТО НАХОДИТСЯ  СЛЕВА ВВЕРХУ?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http://www.danya-baby.ru/70205-large_default/zavarochnyj-chajnik-1000-ml-470-291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928670"/>
            <a:ext cx="3000396" cy="3000397"/>
          </a:xfrm>
          <a:prstGeom prst="rect">
            <a:avLst/>
          </a:prstGeom>
          <a:noFill/>
        </p:spPr>
      </p:pic>
      <p:sp>
        <p:nvSpPr>
          <p:cNvPr id="1034" name="AutoShape 10" descr="http://banan.kg/u/images/8297/657684_452449_xxl.jpg?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8" name="Picture 2" descr="http://pngimg.com/uploads/cooking_pot/cooking_pot_PNG1406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4214818"/>
            <a:ext cx="2668062" cy="2054214"/>
          </a:xfrm>
          <a:prstGeom prst="rect">
            <a:avLst/>
          </a:prstGeom>
          <a:noFill/>
        </p:spPr>
      </p:pic>
      <p:pic>
        <p:nvPicPr>
          <p:cNvPr id="9220" name="Picture 4" descr="https://cdn1.ozone.ru/multimedia/103687368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57884" y="1142984"/>
            <a:ext cx="2787367" cy="2289125"/>
          </a:xfrm>
          <a:prstGeom prst="rect">
            <a:avLst/>
          </a:prstGeom>
          <a:noFill/>
        </p:spPr>
      </p:pic>
      <p:pic>
        <p:nvPicPr>
          <p:cNvPr id="9228" name="Picture 12" descr="https://zss-cons.ru/images/FcxJDoAgDADAF0kFgVh_Q4G4WyJgoq9XD3OdqZSUB4ASAu988S3OCjVt7ALMtLFfQVL4uc6gNMqrGKm3rSF00SBqrbxFsaTxybnxfORveAE=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5857884" y="3643314"/>
            <a:ext cx="2771732" cy="2771732"/>
          </a:xfrm>
          <a:prstGeom prst="rect">
            <a:avLst/>
          </a:prstGeom>
          <a:noFill/>
        </p:spPr>
      </p:pic>
      <p:pic>
        <p:nvPicPr>
          <p:cNvPr id="8" name="Picture 8" descr="http://mediaurok.ucoz.net/kliparti/1/ramka_4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142908" y="-142900"/>
            <a:ext cx="9468754" cy="7109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4032448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ЧТО НАХОДИТСЯ СПРАВА ВНИЗУ?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fs00.infourok.ru/images/doc/105/124042/hello_html_37549ad4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836712"/>
            <a:ext cx="3024336" cy="1609632"/>
          </a:xfrm>
          <a:prstGeom prst="rect">
            <a:avLst/>
          </a:prstGeom>
          <a:noFill/>
        </p:spPr>
      </p:pic>
      <p:pic>
        <p:nvPicPr>
          <p:cNvPr id="18436" name="Picture 4" descr="http://hovrashok.com.ua/images/Jan/07/29f8aaa29f8a319ffb5bd8cfc8330f4b/mini_7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3861048"/>
            <a:ext cx="3408115" cy="2539380"/>
          </a:xfrm>
          <a:prstGeom prst="rect">
            <a:avLst/>
          </a:prstGeom>
          <a:noFill/>
        </p:spPr>
      </p:pic>
      <p:pic>
        <p:nvPicPr>
          <p:cNvPr id="18438" name="Picture 6" descr="http://printonic.ru/uploads/images/2016/02/22/.tmb/thumb_img_56cab6f42a80b_resize_900_5000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4077072"/>
            <a:ext cx="4093954" cy="2238028"/>
          </a:xfrm>
          <a:prstGeom prst="rect">
            <a:avLst/>
          </a:prstGeom>
          <a:noFill/>
        </p:spPr>
      </p:pic>
      <p:pic>
        <p:nvPicPr>
          <p:cNvPr id="18442" name="Picture 10" descr="https://www.picpng.com/images/large/motorcycle-bike-red-motorbike-transparent-image-7768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72200" y="908720"/>
            <a:ext cx="2476743" cy="2016224"/>
          </a:xfrm>
          <a:prstGeom prst="rect">
            <a:avLst/>
          </a:prstGeom>
          <a:noFill/>
        </p:spPr>
      </p:pic>
      <p:pic>
        <p:nvPicPr>
          <p:cNvPr id="18444" name="Picture 12" descr="https://ds04.infourok.ru/uploads/ex/039c/00138b9b-8ba9cc6b/hello_html_58d8511e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2348880"/>
            <a:ext cx="3347864" cy="1883174"/>
          </a:xfrm>
          <a:prstGeom prst="rect">
            <a:avLst/>
          </a:prstGeom>
          <a:noFill/>
        </p:spPr>
      </p:pic>
      <p:pic>
        <p:nvPicPr>
          <p:cNvPr id="8" name="Picture 8" descr="http://mediaurok.ucoz.net/kliparti/1/ramka_4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-142908" y="-142900"/>
            <a:ext cx="9468754" cy="7109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4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image.freepik.com/free-vector/_29190-458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6050" y="1643050"/>
            <a:ext cx="3714776" cy="4498084"/>
          </a:xfrm>
          <a:prstGeom prst="rect">
            <a:avLst/>
          </a:prstGeom>
          <a:noFill/>
        </p:spPr>
      </p:pic>
      <p:pic>
        <p:nvPicPr>
          <p:cNvPr id="25612" name="Picture 12" descr="https://ds04.infourok.ru/uploads/ex/0b90/0002a39f-fa2554c7/hello_html_m2f0c67f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84" y="5000636"/>
            <a:ext cx="1367327" cy="1595215"/>
          </a:xfrm>
          <a:prstGeom prst="rect">
            <a:avLst/>
          </a:prstGeom>
          <a:noFill/>
        </p:spPr>
      </p:pic>
      <p:pic>
        <p:nvPicPr>
          <p:cNvPr id="8" name="Picture 12" descr="https://ds04.infourok.ru/uploads/ex/0b90/0002a39f-fa2554c7/hello_html_m2f0c67f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86182" y="5548537"/>
            <a:ext cx="1122397" cy="1309463"/>
          </a:xfrm>
          <a:prstGeom prst="rect">
            <a:avLst/>
          </a:prstGeom>
          <a:noFill/>
        </p:spPr>
      </p:pic>
      <p:pic>
        <p:nvPicPr>
          <p:cNvPr id="10" name="Picture 12" descr="https://ds04.infourok.ru/uploads/ex/0b90/0002a39f-fa2554c7/hello_html_m2f0c67f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1928794" y="4929198"/>
            <a:ext cx="1000132" cy="1313706"/>
          </a:xfrm>
          <a:prstGeom prst="rect">
            <a:avLst/>
          </a:prstGeom>
          <a:noFill/>
        </p:spPr>
      </p:pic>
      <p:pic>
        <p:nvPicPr>
          <p:cNvPr id="25618" name="Picture 18" descr="https://i.pinimg.com/originals/77/25/8a/77258ae7732696b2a56f9f099b02254e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6357950" y="785794"/>
            <a:ext cx="1358926" cy="1636492"/>
          </a:xfrm>
          <a:prstGeom prst="rect">
            <a:avLst/>
          </a:prstGeom>
          <a:noFill/>
        </p:spPr>
      </p:pic>
      <p:pic>
        <p:nvPicPr>
          <p:cNvPr id="25620" name="Picture 20" descr="https://avatars.mds.yandex.net/get-pdb/754739/34d562cf-82a1-4642-93b8-b84bc6927ee7/s1200?webp=false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214414" y="714356"/>
            <a:ext cx="1869859" cy="1957137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57158" y="142852"/>
            <a:ext cx="8593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КТО НА КАРТИНКЕ НАРИСОВАН ВЫШЕ ЗАЙЧИКА? А КТО НИЖЕ?</a:t>
            </a:r>
            <a:endParaRPr lang="ru-RU" sz="2400" dirty="0"/>
          </a:p>
        </p:txBody>
      </p:sp>
      <p:pic>
        <p:nvPicPr>
          <p:cNvPr id="9" name="Picture 8" descr="http://mediaurok.ucoz.net/kliparti/1/ramka_4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-142908" y="-142900"/>
            <a:ext cx="9468754" cy="7109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56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4464496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ЧТО НАХОДИТСЯ ПО СЕРЕДИНЕ?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moziru.com/images/furniture-clipart-house-furniture-10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188640"/>
            <a:ext cx="2775805" cy="3416955"/>
          </a:xfrm>
          <a:prstGeom prst="rect">
            <a:avLst/>
          </a:prstGeom>
          <a:noFill/>
        </p:spPr>
      </p:pic>
      <p:pic>
        <p:nvPicPr>
          <p:cNvPr id="17412" name="Picture 4" descr="http://gost-mebel.ru/wp-content/uploads/2017/05/00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96495" y="332656"/>
            <a:ext cx="2747505" cy="2894529"/>
          </a:xfrm>
          <a:prstGeom prst="rect">
            <a:avLst/>
          </a:prstGeom>
          <a:noFill/>
        </p:spPr>
      </p:pic>
      <p:pic>
        <p:nvPicPr>
          <p:cNvPr id="17414" name="Picture 6" descr="http://www.coollady.ru/pic/0004/056/003_1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21088"/>
            <a:ext cx="3528392" cy="2446352"/>
          </a:xfrm>
          <a:prstGeom prst="rect">
            <a:avLst/>
          </a:prstGeom>
          <a:noFill/>
        </p:spPr>
      </p:pic>
      <p:pic>
        <p:nvPicPr>
          <p:cNvPr id="17416" name="Picture 8" descr="https://www.meleto.ru/image/cache/catalog/products/Vasilievskiy_lesokombinat/stulya_detskie/stul_detskiy_3-1200x800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1772816"/>
            <a:ext cx="4428492" cy="2952328"/>
          </a:xfrm>
          <a:prstGeom prst="rect">
            <a:avLst/>
          </a:prstGeom>
          <a:noFill/>
        </p:spPr>
      </p:pic>
      <p:pic>
        <p:nvPicPr>
          <p:cNvPr id="17418" name="Picture 10" descr="https://png.pngtree.com/element_origin_min_pic/16/05/25/15574555e29f619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3861048"/>
            <a:ext cx="3312368" cy="2471537"/>
          </a:xfrm>
          <a:prstGeom prst="rect">
            <a:avLst/>
          </a:prstGeom>
          <a:noFill/>
        </p:spPr>
      </p:pic>
      <p:pic>
        <p:nvPicPr>
          <p:cNvPr id="8" name="Picture 8" descr="http://mediaurok.ucoz.net/kliparti/1/ramka_4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-142908" y="-142900"/>
            <a:ext cx="9468754" cy="7109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4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ЧТО НАХОДИТСЯ СПРАВА ОТ ДЕВОЧКИ?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avatars.mds.yandex.net/get-pdb/1386308/469dac27-ddd6-461e-b752-6ad1c508f069/s1200?webp=fals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0364" y="1428736"/>
            <a:ext cx="3227361" cy="4518305"/>
          </a:xfrm>
          <a:prstGeom prst="rect">
            <a:avLst/>
          </a:prstGeom>
          <a:noFill/>
        </p:spPr>
      </p:pic>
      <p:pic>
        <p:nvPicPr>
          <p:cNvPr id="6158" name="Picture 14" descr="https://avatars.mds.yandex.net/get-pdb/467185/2740e2bb-e334-4443-954a-f865ffd74781/s1200?webp=fals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6215074" y="3143248"/>
            <a:ext cx="2149222" cy="2205264"/>
          </a:xfrm>
          <a:prstGeom prst="rect">
            <a:avLst/>
          </a:prstGeom>
          <a:noFill/>
        </p:spPr>
      </p:pic>
      <p:pic>
        <p:nvPicPr>
          <p:cNvPr id="6160" name="Picture 16" descr="https://downloadclipart.org/do-upload/clipart/2017-02/Kitchen_Table_Clipar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061459"/>
            <a:ext cx="2786082" cy="2439243"/>
          </a:xfrm>
          <a:prstGeom prst="rect">
            <a:avLst/>
          </a:prstGeom>
          <a:noFill/>
        </p:spPr>
      </p:pic>
      <p:pic>
        <p:nvPicPr>
          <p:cNvPr id="6" name="Picture 8" descr="http://mediaurok.ucoz.net/kliparti/1/ramka_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142908" y="-142900"/>
            <a:ext cx="9468754" cy="7109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ЧТО НАХОДИТСЯ СЛЕВА ОТ МИШКИ?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www.clipartbest.com/cliparts/aTq/ogR/aTqogRqn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571612"/>
            <a:ext cx="3595686" cy="3595686"/>
          </a:xfrm>
          <a:prstGeom prst="rect">
            <a:avLst/>
          </a:prstGeom>
          <a:noFill/>
        </p:spPr>
      </p:pic>
      <p:pic>
        <p:nvPicPr>
          <p:cNvPr id="5130" name="Picture 10" descr="https://avatars.mds.yandex.net/get-pdb/805781/e5c364e4-3c84-4834-ae7c-18e17886a6c3/s1200?webp=fals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86578" y="3071810"/>
            <a:ext cx="1785950" cy="1785950"/>
          </a:xfrm>
          <a:prstGeom prst="rect">
            <a:avLst/>
          </a:prstGeom>
          <a:noFill/>
        </p:spPr>
      </p:pic>
      <p:pic>
        <p:nvPicPr>
          <p:cNvPr id="5132" name="Picture 12" descr="https://i.pinimg.com/originals/a5/5d/ec/a55dec04a08c4c89011758d962960f2a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3143248"/>
            <a:ext cx="2928958" cy="1790554"/>
          </a:xfrm>
          <a:prstGeom prst="rect">
            <a:avLst/>
          </a:prstGeom>
          <a:noFill/>
        </p:spPr>
      </p:pic>
      <p:pic>
        <p:nvPicPr>
          <p:cNvPr id="6" name="Picture 8" descr="http://mediaurok.ucoz.net/kliparti/1/ramka_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142908" y="-142900"/>
            <a:ext cx="9468754" cy="7109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</TotalTime>
  <Words>125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Учимся играя «Ориентировка в пространстве»</vt:lpstr>
      <vt:lpstr>ЧТО НАХОДИТСЯ СЛЕВА ВНИЗУ?</vt:lpstr>
      <vt:lpstr>ЧТО НАХОДИТСЯ ВВЕРХУ СПРАВА?</vt:lpstr>
      <vt:lpstr>ЧТО НАХОДИТСЯ  СЛЕВА ВВЕРХУ?</vt:lpstr>
      <vt:lpstr>ЧТО НАХОДИТСЯ СПРАВА ВНИЗУ?</vt:lpstr>
      <vt:lpstr>Слайд 6</vt:lpstr>
      <vt:lpstr>ЧТО НАХОДИТСЯ ПО СЕРЕДИНЕ?</vt:lpstr>
      <vt:lpstr>ЧТО НАХОДИТСЯ СПРАВА ОТ ДЕВОЧКИ?</vt:lpstr>
      <vt:lpstr>ЧТО НАХОДИТСЯ СЛЕВА ОТ МИШКИ?</vt:lpstr>
      <vt:lpstr>Слайд 10</vt:lpstr>
      <vt:lpstr>Слайд 11</vt:lpstr>
      <vt:lpstr>Слайд 12</vt:lpstr>
      <vt:lpstr>МОЛОДЦЫ!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Учимся играя «Ориентировка на листе»</dc:title>
  <dc:creator>Мама</dc:creator>
  <cp:lastModifiedBy>1</cp:lastModifiedBy>
  <cp:revision>33</cp:revision>
  <dcterms:created xsi:type="dcterms:W3CDTF">2018-06-26T09:26:30Z</dcterms:created>
  <dcterms:modified xsi:type="dcterms:W3CDTF">2020-04-27T12:31:47Z</dcterms:modified>
</cp:coreProperties>
</file>