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4" r:id="rId5"/>
    <p:sldId id="261" r:id="rId6"/>
    <p:sldId id="275" r:id="rId7"/>
    <p:sldId id="262" r:id="rId8"/>
    <p:sldId id="263" r:id="rId9"/>
    <p:sldId id="264" r:id="rId10"/>
    <p:sldId id="265" r:id="rId11"/>
    <p:sldId id="267" r:id="rId12"/>
    <p:sldId id="268" r:id="rId13"/>
    <p:sldId id="272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714620"/>
            <a:ext cx="6858048" cy="1214446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9  МАЯ ДЕНЬ ПОБЕДЫ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18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politikus.ru/uploads/posts/2016-05/1462968785_dsc_83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3786190"/>
            <a:ext cx="4389780" cy="2928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loonapix_158745391930535760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3714776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480063" cy="64600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И на суше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2643182"/>
            <a:ext cx="4286280" cy="3371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5357826"/>
            <a:ext cx="5856229" cy="1570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714356"/>
            <a:ext cx="3894925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415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92631" cy="72008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Пришла долгожданная Победа</a:t>
            </a:r>
          </a:p>
        </p:txBody>
      </p:sp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214950"/>
            <a:ext cx="7000924" cy="1643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42879_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000108"/>
            <a:ext cx="5267423" cy="35719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57422" y="4572008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/>
              <a:t>9 мая война, которая длилась 4 года, закончилась в Берлине.</a:t>
            </a:r>
            <a:endParaRPr lang="ru-RU" alt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401" y="0"/>
            <a:ext cx="6512511" cy="49699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 встречали своих героев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785794"/>
            <a:ext cx="3170062" cy="417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357826"/>
            <a:ext cx="6652522" cy="1500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67400053_1291398881_A_Kitaev_Vozvr_spobedoy_198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928670"/>
            <a:ext cx="2643206" cy="394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00298" y="50006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Но не все вернулись домой…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5427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143512"/>
            <a:ext cx="6072231" cy="1628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5720" y="1071546"/>
            <a:ext cx="2571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2000" b="1" dirty="0" smtClean="0"/>
              <a:t>Чтобы люди не забывали эту войну, помнили тех, кто отдал свою жизнь, чтобы жили мы с вами в мире – во многих городах был зажжен Вечный огонь</a:t>
            </a:r>
            <a:endParaRPr lang="ru-RU" sz="2000" b="1" dirty="0"/>
          </a:p>
        </p:txBody>
      </p:sp>
      <p:pic>
        <p:nvPicPr>
          <p:cNvPr id="7" name="Рисунок 6" descr="og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785794"/>
            <a:ext cx="5600700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12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udago.com/media/images/news/20/b1/20b12b455d42c022633f49e29caca9f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285992"/>
            <a:ext cx="4500594" cy="3000396"/>
          </a:xfrm>
          <a:prstGeom prst="rect">
            <a:avLst/>
          </a:prstGeom>
          <a:noFill/>
        </p:spPr>
      </p:pic>
      <p:pic>
        <p:nvPicPr>
          <p:cNvPr id="14338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14" y="5286388"/>
            <a:ext cx="5860186" cy="1571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2857496"/>
            <a:ext cx="3694114" cy="3354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Майский праздник –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День Победы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Отмечает вся страна.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Надевают наши деды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Боевые ордена.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Их с утра зовёт дорога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торжественный парад.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задумчиво с порога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Вслед им бабушки глядят.</a:t>
            </a:r>
            <a:r>
              <a:rPr lang="ru-RU" sz="1800" dirty="0"/>
              <a:t> </a:t>
            </a:r>
          </a:p>
        </p:txBody>
      </p:sp>
      <p:pic>
        <p:nvPicPr>
          <p:cNvPr id="7" name="Picture 2" descr="http://mil.ru/images/military/military/photo/MA_748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0"/>
            <a:ext cx="4179122" cy="2786082"/>
          </a:xfrm>
          <a:prstGeom prst="round2Diag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9124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/>
              <a:t>Каждый год в День Победы в нашей стране проходит праздничный парад.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42403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5030139"/>
            <a:ext cx="6815680" cy="1827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1000108"/>
            <a:ext cx="567932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498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049451"/>
            <a:ext cx="6743672" cy="1808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00760" y="1285860"/>
            <a:ext cx="29289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Ещё тогда нас не было на свете,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Когда гремел салют из края в край.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Солдаты, подарили вы планете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Великий Май, Победный Май!</a:t>
            </a:r>
            <a:endParaRPr lang="ru-RU" sz="2000" dirty="0"/>
          </a:p>
        </p:txBody>
      </p:sp>
      <p:pic>
        <p:nvPicPr>
          <p:cNvPr id="1028" name="Picture 4" descr="https://avatars.mds.yandex.net/get-pdb/988157/62557757-7351-4742-acdc-4787d723ea54/s1200?webp=fals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00042"/>
            <a:ext cx="5715000" cy="398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97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169122"/>
            <a:ext cx="6297445" cy="1688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42976" y="142852"/>
            <a:ext cx="7072362" cy="13573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Летней ночью, на рассвете,  22 июня 1941 г. в 4 часа утра без объявления войны фашистская Германия напала на нашу Родину, прервав мирный труд русского народа.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4" name="Picture 2" descr="https://avatars.mds.yandex.net/get-zen_doc/1909059/pub_5e411d9c03e58b43c5aeacaf_5e4147147c380d285fd2df92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69" y="1500174"/>
            <a:ext cx="5364251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571480"/>
            <a:ext cx="5742642" cy="4071966"/>
          </a:xfrm>
        </p:spPr>
      </p:pic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929198"/>
            <a:ext cx="6715172" cy="180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5" y="5143512"/>
            <a:ext cx="7822184" cy="1600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a9f4222015d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142852"/>
            <a:ext cx="5857916" cy="37703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85918" y="4071943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latin typeface="Palatino Linotype" pitchFamily="18" charset="0"/>
              </a:rPr>
              <a:t>На защиту Родины поднялся весь народ: молодежь и пожилые, женщины и дети. Все те, кто остались в тылу, как могли, помогали фронту, заменив ушедших на фронт мужчин у станков и в поле. </a:t>
            </a:r>
            <a:endParaRPr lang="ru-RU" altLang="ru-RU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14422"/>
            <a:ext cx="4154495" cy="311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214422"/>
            <a:ext cx="4045757" cy="308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0620"/>
            <a:ext cx="633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Дети выживали, как могли.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24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286388"/>
            <a:ext cx="6386505" cy="1571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jpg20452109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214290"/>
            <a:ext cx="4929222" cy="323498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857224" y="3571876"/>
            <a:ext cx="7500990" cy="272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latin typeface="Palatino Linotype" pitchFamily="18" charset="0"/>
              </a:rPr>
              <a:t>Быстро становились взрослыми, заменяя ушедших на фронт отцов и братьев.</a:t>
            </a:r>
          </a:p>
          <a:p>
            <a:pPr algn="ctr">
              <a:spcBef>
                <a:spcPct val="50000"/>
              </a:spcBef>
            </a:pPr>
            <a:r>
              <a:rPr lang="ru-RU" altLang="ru-RU" b="1" dirty="0" smtClean="0">
                <a:latin typeface="Palatino Linotype" pitchFamily="18" charset="0"/>
              </a:rPr>
              <a:t>Многие освоили рабочие специальности. Подросткам небольшого роста ставили подставки, чтобы они могли достать до станка.  Преодолевая все трудности, они выпускали вооружение для фронта и победы. </a:t>
            </a:r>
          </a:p>
          <a:p>
            <a:pPr algn="ctr">
              <a:spcBef>
                <a:spcPct val="50000"/>
              </a:spcBef>
            </a:pPr>
            <a:endParaRPr lang="ru-RU" altLang="ru-RU" b="1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736"/>
            <a:ext cx="4431556" cy="330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500174"/>
            <a:ext cx="4286281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164249"/>
            <a:ext cx="6315614" cy="1693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00166" y="142852"/>
            <a:ext cx="654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Работали на заводе старики, дети и женщины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714356"/>
            <a:ext cx="4538448" cy="306975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928802"/>
            <a:ext cx="4722383" cy="3214710"/>
          </a:xfrm>
        </p:spPr>
      </p:pic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143512"/>
            <a:ext cx="7315199" cy="1714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231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Шли бои на море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629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768095" cy="62068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воздухе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785926"/>
            <a:ext cx="4901504" cy="316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86" y="1052736"/>
            <a:ext cx="4412686" cy="301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2839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54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rgbClr val="000000"/>
      </a:dk1>
      <a:lt1>
        <a:srgbClr val="FFFFFF"/>
      </a:lt1>
      <a:dk2>
        <a:srgbClr val="1F2123"/>
      </a:dk2>
      <a:lt2>
        <a:srgbClr val="40AEE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</TotalTime>
  <Words>294</Words>
  <Application>Microsoft Office PowerPoint</Application>
  <PresentationFormat>Экран (4:3)</PresentationFormat>
  <Paragraphs>35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9  МАЯ ДЕНЬ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 воздухе</vt:lpstr>
      <vt:lpstr>И на суше</vt:lpstr>
      <vt:lpstr>Пришла долгожданная Победа</vt:lpstr>
      <vt:lpstr>Так встречали своих героев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МАЯ ДЕНЬ ПОБЕДЫ</dc:title>
  <dc:creator>NAO</dc:creator>
  <cp:lastModifiedBy>1</cp:lastModifiedBy>
  <cp:revision>32</cp:revision>
  <dcterms:created xsi:type="dcterms:W3CDTF">2016-05-05T07:05:07Z</dcterms:created>
  <dcterms:modified xsi:type="dcterms:W3CDTF">2020-04-27T12:36:28Z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